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8"/>
  </p:notesMasterIdLst>
  <p:sldIdLst>
    <p:sldId id="256" r:id="rId5"/>
    <p:sldId id="266" r:id="rId6"/>
    <p:sldId id="258" r:id="rId7"/>
    <p:sldId id="273" r:id="rId8"/>
    <p:sldId id="274" r:id="rId9"/>
    <p:sldId id="259" r:id="rId10"/>
    <p:sldId id="265" r:id="rId11"/>
    <p:sldId id="267" r:id="rId12"/>
    <p:sldId id="269" r:id="rId13"/>
    <p:sldId id="268" r:id="rId14"/>
    <p:sldId id="271" r:id="rId15"/>
    <p:sldId id="272" r:id="rId16"/>
    <p:sldId id="26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Section" id="{964C4DF7-208C-48CC-B12B-F596F87D95CD}">
          <p14:sldIdLst>
            <p14:sldId id="256"/>
            <p14:sldId id="266"/>
            <p14:sldId id="258"/>
            <p14:sldId id="273"/>
            <p14:sldId id="274"/>
            <p14:sldId id="259"/>
            <p14:sldId id="265"/>
            <p14:sldId id="267"/>
            <p14:sldId id="269"/>
            <p14:sldId id="268"/>
          </p14:sldIdLst>
        </p14:section>
        <p14:section name="Optional" id="{A012697B-448E-49F6-BC3E-9DD19996099A}">
          <p14:sldIdLst>
            <p14:sldId id="271"/>
            <p14:sldId id="272"/>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BEE01F-AC46-4718-895B-72828A7DD2EB}" v="8" dt="2021-04-11T18:53:34.200"/>
    <p1510:client id="{BDCAD77A-0B1C-455B-A7B1-9351ADDEE6BC}" v="6" dt="2021-04-10T09:17:04.099"/>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ndi" userId="4dd29464-f985-4dcb-83a8-7fe110864141" providerId="ADAL" clId="{286C06B0-E4D8-45B2-8FD0-F7CED606299C}"/>
    <pc:docChg chg="undo custSel addSld delSld modSld">
      <pc:chgData name="Fandi" userId="4dd29464-f985-4dcb-83a8-7fe110864141" providerId="ADAL" clId="{286C06B0-E4D8-45B2-8FD0-F7CED606299C}" dt="2021-04-06T13:47:32.145" v="4197" actId="14100"/>
      <pc:docMkLst>
        <pc:docMk/>
      </pc:docMkLst>
      <pc:sldChg chg="modSp mod">
        <pc:chgData name="Fandi" userId="4dd29464-f985-4dcb-83a8-7fe110864141" providerId="ADAL" clId="{286C06B0-E4D8-45B2-8FD0-F7CED606299C}" dt="2021-04-06T04:15:40.787" v="600" actId="113"/>
        <pc:sldMkLst>
          <pc:docMk/>
          <pc:sldMk cId="109857222" sldId="256"/>
        </pc:sldMkLst>
        <pc:spChg chg="mod">
          <ac:chgData name="Fandi" userId="4dd29464-f985-4dcb-83a8-7fe110864141" providerId="ADAL" clId="{286C06B0-E4D8-45B2-8FD0-F7CED606299C}" dt="2021-04-06T04:15:40.787" v="600" actId="113"/>
          <ac:spMkLst>
            <pc:docMk/>
            <pc:sldMk cId="109857222" sldId="256"/>
            <ac:spMk id="2" creationId="{00000000-0000-0000-0000-000000000000}"/>
          </ac:spMkLst>
        </pc:spChg>
      </pc:sldChg>
      <pc:sldChg chg="addSp delSp modSp del mod setBg setClrOvrMap">
        <pc:chgData name="Fandi" userId="4dd29464-f985-4dcb-83a8-7fe110864141" providerId="ADAL" clId="{286C06B0-E4D8-45B2-8FD0-F7CED606299C}" dt="2021-04-06T02:46:12.046" v="260" actId="2696"/>
        <pc:sldMkLst>
          <pc:docMk/>
          <pc:sldMk cId="3305786720" sldId="262"/>
        </pc:sldMkLst>
        <pc:spChg chg="mod">
          <ac:chgData name="Fandi" userId="4dd29464-f985-4dcb-83a8-7fe110864141" providerId="ADAL" clId="{286C06B0-E4D8-45B2-8FD0-F7CED606299C}" dt="2021-04-06T02:17:33.540" v="125" actId="1076"/>
          <ac:spMkLst>
            <pc:docMk/>
            <pc:sldMk cId="3305786720" sldId="262"/>
            <ac:spMk id="2" creationId="{96DB2CD9-7961-4E36-BAF9-AE249B5EF545}"/>
          </ac:spMkLst>
        </pc:spChg>
        <pc:spChg chg="del mod">
          <ac:chgData name="Fandi" userId="4dd29464-f985-4dcb-83a8-7fe110864141" providerId="ADAL" clId="{286C06B0-E4D8-45B2-8FD0-F7CED606299C}" dt="2021-04-05T20:55:52.483" v="20" actId="478"/>
          <ac:spMkLst>
            <pc:docMk/>
            <pc:sldMk cId="3305786720" sldId="262"/>
            <ac:spMk id="3" creationId="{19E9F42F-26A8-4EED-8B90-4D5B6FECB6B5}"/>
          </ac:spMkLst>
        </pc:spChg>
        <pc:spChg chg="add mod">
          <ac:chgData name="Fandi" userId="4dd29464-f985-4dcb-83a8-7fe110864141" providerId="ADAL" clId="{286C06B0-E4D8-45B2-8FD0-F7CED606299C}" dt="2021-04-06T02:27:32.389" v="213" actId="1076"/>
          <ac:spMkLst>
            <pc:docMk/>
            <pc:sldMk cId="3305786720" sldId="262"/>
            <ac:spMk id="17" creationId="{B3C2692C-5D16-408C-9A91-673D285FF94A}"/>
          </ac:spMkLst>
        </pc:spChg>
        <pc:spChg chg="add mod ord">
          <ac:chgData name="Fandi" userId="4dd29464-f985-4dcb-83a8-7fe110864141" providerId="ADAL" clId="{286C06B0-E4D8-45B2-8FD0-F7CED606299C}" dt="2021-04-06T02:17:32.189" v="124" actId="26606"/>
          <ac:spMkLst>
            <pc:docMk/>
            <pc:sldMk cId="3305786720" sldId="262"/>
            <ac:spMk id="24" creationId="{3B94BC79-E076-44A3-96CE-BCE060C414DF}"/>
          </ac:spMkLst>
        </pc:spChg>
        <pc:spChg chg="add del">
          <ac:chgData name="Fandi" userId="4dd29464-f985-4dcb-83a8-7fe110864141" providerId="ADAL" clId="{286C06B0-E4D8-45B2-8FD0-F7CED606299C}" dt="2021-04-06T02:15:31.226" v="122" actId="26606"/>
          <ac:spMkLst>
            <pc:docMk/>
            <pc:sldMk cId="3305786720" sldId="262"/>
            <ac:spMk id="29" creationId="{26882C51-76F9-4F99-997D-31FA6242A805}"/>
          </ac:spMkLst>
        </pc:spChg>
        <pc:spChg chg="add del">
          <ac:chgData name="Fandi" userId="4dd29464-f985-4dcb-83a8-7fe110864141" providerId="ADAL" clId="{286C06B0-E4D8-45B2-8FD0-F7CED606299C}" dt="2021-04-06T02:15:31.226" v="122" actId="26606"/>
          <ac:spMkLst>
            <pc:docMk/>
            <pc:sldMk cId="3305786720" sldId="262"/>
            <ac:spMk id="31" creationId="{61FFFC16-86E2-4B9A-BC6D-213DC2654765}"/>
          </ac:spMkLst>
        </pc:spChg>
        <pc:spChg chg="add del">
          <ac:chgData name="Fandi" userId="4dd29464-f985-4dcb-83a8-7fe110864141" providerId="ADAL" clId="{286C06B0-E4D8-45B2-8FD0-F7CED606299C}" dt="2021-04-06T02:15:31.226" v="122" actId="26606"/>
          <ac:spMkLst>
            <pc:docMk/>
            <pc:sldMk cId="3305786720" sldId="262"/>
            <ac:spMk id="33" creationId="{DD3524E0-C87C-4F38-9FC7-E969C15A7906}"/>
          </ac:spMkLst>
        </pc:spChg>
        <pc:spChg chg="add del">
          <ac:chgData name="Fandi" userId="4dd29464-f985-4dcb-83a8-7fe110864141" providerId="ADAL" clId="{286C06B0-E4D8-45B2-8FD0-F7CED606299C}" dt="2021-04-06T02:15:31.226" v="122" actId="26606"/>
          <ac:spMkLst>
            <pc:docMk/>
            <pc:sldMk cId="3305786720" sldId="262"/>
            <ac:spMk id="35" creationId="{F1ED1DF4-DDDE-4464-8ABC-ED1F633CCEC1}"/>
          </ac:spMkLst>
        </pc:spChg>
        <pc:spChg chg="add del">
          <ac:chgData name="Fandi" userId="4dd29464-f985-4dcb-83a8-7fe110864141" providerId="ADAL" clId="{286C06B0-E4D8-45B2-8FD0-F7CED606299C}" dt="2021-04-06T02:15:31.226" v="122" actId="26606"/>
          <ac:spMkLst>
            <pc:docMk/>
            <pc:sldMk cId="3305786720" sldId="262"/>
            <ac:spMk id="37" creationId="{E7E01BF7-4F45-4B6D-82BF-5A5DB30A627B}"/>
          </ac:spMkLst>
        </pc:spChg>
        <pc:spChg chg="add del">
          <ac:chgData name="Fandi" userId="4dd29464-f985-4dcb-83a8-7fe110864141" providerId="ADAL" clId="{286C06B0-E4D8-45B2-8FD0-F7CED606299C}" dt="2021-04-06T02:15:31.226" v="122" actId="26606"/>
          <ac:spMkLst>
            <pc:docMk/>
            <pc:sldMk cId="3305786720" sldId="262"/>
            <ac:spMk id="39" creationId="{F2FC5C7B-261A-4268-BA85-C29488A8BED3}"/>
          </ac:spMkLst>
        </pc:spChg>
        <pc:spChg chg="add del">
          <ac:chgData name="Fandi" userId="4dd29464-f985-4dcb-83a8-7fe110864141" providerId="ADAL" clId="{286C06B0-E4D8-45B2-8FD0-F7CED606299C}" dt="2021-04-06T02:15:31.226" v="122" actId="26606"/>
          <ac:spMkLst>
            <pc:docMk/>
            <pc:sldMk cId="3305786720" sldId="262"/>
            <ac:spMk id="41" creationId="{5CB4E315-91F2-4710-B866-B119037ED97C}"/>
          </ac:spMkLst>
        </pc:spChg>
        <pc:spChg chg="add del">
          <ac:chgData name="Fandi" userId="4dd29464-f985-4dcb-83a8-7fe110864141" providerId="ADAL" clId="{286C06B0-E4D8-45B2-8FD0-F7CED606299C}" dt="2021-04-06T02:15:31.226" v="122" actId="26606"/>
          <ac:spMkLst>
            <pc:docMk/>
            <pc:sldMk cId="3305786720" sldId="262"/>
            <ac:spMk id="43" creationId="{569BABC0-B0CC-4E7B-838A-F6E644779E18}"/>
          </ac:spMkLst>
        </pc:spChg>
        <pc:spChg chg="add del">
          <ac:chgData name="Fandi" userId="4dd29464-f985-4dcb-83a8-7fe110864141" providerId="ADAL" clId="{286C06B0-E4D8-45B2-8FD0-F7CED606299C}" dt="2021-04-06T02:15:31.226" v="122" actId="26606"/>
          <ac:spMkLst>
            <pc:docMk/>
            <pc:sldMk cId="3305786720" sldId="262"/>
            <ac:spMk id="45" creationId="{DCBE1B01-A27C-45C2-ADA4-AA13C3AC1F6A}"/>
          </ac:spMkLst>
        </pc:spChg>
        <pc:spChg chg="add del">
          <ac:chgData name="Fandi" userId="4dd29464-f985-4dcb-83a8-7fe110864141" providerId="ADAL" clId="{286C06B0-E4D8-45B2-8FD0-F7CED606299C}" dt="2021-04-06T02:15:31.226" v="122" actId="26606"/>
          <ac:spMkLst>
            <pc:docMk/>
            <pc:sldMk cId="3305786720" sldId="262"/>
            <ac:spMk id="47" creationId="{BE7E1DAA-43FB-4446-A354-9283DE6686C8}"/>
          </ac:spMkLst>
        </pc:spChg>
        <pc:spChg chg="add del">
          <ac:chgData name="Fandi" userId="4dd29464-f985-4dcb-83a8-7fe110864141" providerId="ADAL" clId="{286C06B0-E4D8-45B2-8FD0-F7CED606299C}" dt="2021-04-06T02:15:31.226" v="122" actId="26606"/>
          <ac:spMkLst>
            <pc:docMk/>
            <pc:sldMk cId="3305786720" sldId="262"/>
            <ac:spMk id="49" creationId="{F6FE5468-759E-4E83-828A-5587C7F58873}"/>
          </ac:spMkLst>
        </pc:spChg>
        <pc:spChg chg="add del">
          <ac:chgData name="Fandi" userId="4dd29464-f985-4dcb-83a8-7fe110864141" providerId="ADAL" clId="{286C06B0-E4D8-45B2-8FD0-F7CED606299C}" dt="2021-04-06T02:15:31.226" v="122" actId="26606"/>
          <ac:spMkLst>
            <pc:docMk/>
            <pc:sldMk cId="3305786720" sldId="262"/>
            <ac:spMk id="51" creationId="{99FE99BC-5F7D-47C3-AA1E-16D7DBDBD18F}"/>
          </ac:spMkLst>
        </pc:spChg>
        <pc:spChg chg="add del">
          <ac:chgData name="Fandi" userId="4dd29464-f985-4dcb-83a8-7fe110864141" providerId="ADAL" clId="{286C06B0-E4D8-45B2-8FD0-F7CED606299C}" dt="2021-04-06T02:15:31.226" v="122" actId="26606"/>
          <ac:spMkLst>
            <pc:docMk/>
            <pc:sldMk cId="3305786720" sldId="262"/>
            <ac:spMk id="53" creationId="{27400BAF-FCE6-4296-8A0E-9B595ADC09A4}"/>
          </ac:spMkLst>
        </pc:spChg>
        <pc:spChg chg="add del">
          <ac:chgData name="Fandi" userId="4dd29464-f985-4dcb-83a8-7fe110864141" providerId="ADAL" clId="{286C06B0-E4D8-45B2-8FD0-F7CED606299C}" dt="2021-04-06T02:17:32.189" v="124" actId="26606"/>
          <ac:spMkLst>
            <pc:docMk/>
            <pc:sldMk cId="3305786720" sldId="262"/>
            <ac:spMk id="55" creationId="{F6E384F5-137A-40B1-97F0-694CC6ECD59C}"/>
          </ac:spMkLst>
        </pc:spChg>
        <pc:spChg chg="add del">
          <ac:chgData name="Fandi" userId="4dd29464-f985-4dcb-83a8-7fe110864141" providerId="ADAL" clId="{286C06B0-E4D8-45B2-8FD0-F7CED606299C}" dt="2021-04-06T02:17:32.189" v="124" actId="26606"/>
          <ac:spMkLst>
            <pc:docMk/>
            <pc:sldMk cId="3305786720" sldId="262"/>
            <ac:spMk id="56" creationId="{9DBC4630-03DA-474F-BBCB-BA3AE6B317A4}"/>
          </ac:spMkLst>
        </pc:spChg>
        <pc:spChg chg="add del">
          <ac:chgData name="Fandi" userId="4dd29464-f985-4dcb-83a8-7fe110864141" providerId="ADAL" clId="{286C06B0-E4D8-45B2-8FD0-F7CED606299C}" dt="2021-04-06T02:17:32.189" v="124" actId="26606"/>
          <ac:spMkLst>
            <pc:docMk/>
            <pc:sldMk cId="3305786720" sldId="262"/>
            <ac:spMk id="57" creationId="{78418A25-6EAC-4140-BFE6-284E1925B5EE}"/>
          </ac:spMkLst>
        </pc:spChg>
        <pc:spChg chg="add del">
          <ac:chgData name="Fandi" userId="4dd29464-f985-4dcb-83a8-7fe110864141" providerId="ADAL" clId="{286C06B0-E4D8-45B2-8FD0-F7CED606299C}" dt="2021-04-06T02:17:32.189" v="124" actId="26606"/>
          <ac:spMkLst>
            <pc:docMk/>
            <pc:sldMk cId="3305786720" sldId="262"/>
            <ac:spMk id="58" creationId="{6B9D64DB-4D5C-4A91-B45F-F301E3174F9F}"/>
          </ac:spMkLst>
        </pc:spChg>
        <pc:spChg chg="add del">
          <ac:chgData name="Fandi" userId="4dd29464-f985-4dcb-83a8-7fe110864141" providerId="ADAL" clId="{286C06B0-E4D8-45B2-8FD0-F7CED606299C}" dt="2021-04-06T02:17:32.189" v="124" actId="26606"/>
          <ac:spMkLst>
            <pc:docMk/>
            <pc:sldMk cId="3305786720" sldId="262"/>
            <ac:spMk id="59" creationId="{CB14CE1B-4BC5-4EF2-BE3D-05E4F580B3DB}"/>
          </ac:spMkLst>
        </pc:spChg>
        <pc:picChg chg="add mod">
          <ac:chgData name="Fandi" userId="4dd29464-f985-4dcb-83a8-7fe110864141" providerId="ADAL" clId="{286C06B0-E4D8-45B2-8FD0-F7CED606299C}" dt="2021-04-06T02:17:32.189" v="124" actId="26606"/>
          <ac:picMkLst>
            <pc:docMk/>
            <pc:sldMk cId="3305786720" sldId="262"/>
            <ac:picMk id="4" creationId="{AB5E7B9F-5AF3-4224-832C-DE2447DBC19E}"/>
          </ac:picMkLst>
        </pc:picChg>
        <pc:picChg chg="add del mod">
          <ac:chgData name="Fandi" userId="4dd29464-f985-4dcb-83a8-7fe110864141" providerId="ADAL" clId="{286C06B0-E4D8-45B2-8FD0-F7CED606299C}" dt="2021-04-05T20:55:52.483" v="20" actId="478"/>
          <ac:picMkLst>
            <pc:docMk/>
            <pc:sldMk cId="3305786720" sldId="262"/>
            <ac:picMk id="5" creationId="{51C0720F-6643-4841-8063-62B260CB49D7}"/>
          </ac:picMkLst>
        </pc:picChg>
        <pc:picChg chg="add mod modCrop">
          <ac:chgData name="Fandi" userId="4dd29464-f985-4dcb-83a8-7fe110864141" providerId="ADAL" clId="{286C06B0-E4D8-45B2-8FD0-F7CED606299C}" dt="2021-04-06T02:17:32.189" v="124" actId="26606"/>
          <ac:picMkLst>
            <pc:docMk/>
            <pc:sldMk cId="3305786720" sldId="262"/>
            <ac:picMk id="6" creationId="{49288BC5-3DFD-4704-85CA-7DFCF50A7F0D}"/>
          </ac:picMkLst>
        </pc:picChg>
        <pc:picChg chg="add del mod">
          <ac:chgData name="Fandi" userId="4dd29464-f985-4dcb-83a8-7fe110864141" providerId="ADAL" clId="{286C06B0-E4D8-45B2-8FD0-F7CED606299C}" dt="2021-04-05T20:55:52.483" v="20" actId="478"/>
          <ac:picMkLst>
            <pc:docMk/>
            <pc:sldMk cId="3305786720" sldId="262"/>
            <ac:picMk id="7" creationId="{37690B25-D401-40B7-AE8E-6F1C6B9D3601}"/>
          </ac:picMkLst>
        </pc:picChg>
        <pc:picChg chg="add mod ord modCrop">
          <ac:chgData name="Fandi" userId="4dd29464-f985-4dcb-83a8-7fe110864141" providerId="ADAL" clId="{286C06B0-E4D8-45B2-8FD0-F7CED606299C}" dt="2021-04-06T02:17:32.189" v="124" actId="26606"/>
          <ac:picMkLst>
            <pc:docMk/>
            <pc:sldMk cId="3305786720" sldId="262"/>
            <ac:picMk id="8" creationId="{E810E338-0891-422C-8AE7-36D537CD7671}"/>
          </ac:picMkLst>
        </pc:picChg>
        <pc:picChg chg="add del ord">
          <ac:chgData name="Fandi" userId="4dd29464-f985-4dcb-83a8-7fe110864141" providerId="ADAL" clId="{286C06B0-E4D8-45B2-8FD0-F7CED606299C}" dt="2021-04-06T02:20:55.801" v="130" actId="478"/>
          <ac:picMkLst>
            <pc:docMk/>
            <pc:sldMk cId="3305786720" sldId="262"/>
            <ac:picMk id="9" creationId="{2FFEA91C-BB88-4902-8E7A-38E71CA43DB6}"/>
          </ac:picMkLst>
        </pc:picChg>
        <pc:picChg chg="add del mod">
          <ac:chgData name="Fandi" userId="4dd29464-f985-4dcb-83a8-7fe110864141" providerId="ADAL" clId="{286C06B0-E4D8-45B2-8FD0-F7CED606299C}" dt="2021-04-05T20:55:52.483" v="20" actId="478"/>
          <ac:picMkLst>
            <pc:docMk/>
            <pc:sldMk cId="3305786720" sldId="262"/>
            <ac:picMk id="9" creationId="{8542DA69-C284-4387-BF1B-B8D17ABCFCF9}"/>
          </ac:picMkLst>
        </pc:picChg>
        <pc:picChg chg="add del mod ord">
          <ac:chgData name="Fandi" userId="4dd29464-f985-4dcb-83a8-7fe110864141" providerId="ADAL" clId="{286C06B0-E4D8-45B2-8FD0-F7CED606299C}" dt="2021-04-06T02:23:42.329" v="135" actId="478"/>
          <ac:picMkLst>
            <pc:docMk/>
            <pc:sldMk cId="3305786720" sldId="262"/>
            <ac:picMk id="10" creationId="{8651B395-580B-421C-BC58-99F34CE6A587}"/>
          </ac:picMkLst>
        </pc:picChg>
        <pc:picChg chg="add del mod">
          <ac:chgData name="Fandi" userId="4dd29464-f985-4dcb-83a8-7fe110864141" providerId="ADAL" clId="{286C06B0-E4D8-45B2-8FD0-F7CED606299C}" dt="2021-04-05T20:55:52.483" v="20" actId="478"/>
          <ac:picMkLst>
            <pc:docMk/>
            <pc:sldMk cId="3305786720" sldId="262"/>
            <ac:picMk id="11" creationId="{3271C394-5C93-4751-9327-9F6716FAB293}"/>
          </ac:picMkLst>
        </pc:picChg>
        <pc:picChg chg="add del mod">
          <ac:chgData name="Fandi" userId="4dd29464-f985-4dcb-83a8-7fe110864141" providerId="ADAL" clId="{286C06B0-E4D8-45B2-8FD0-F7CED606299C}" dt="2021-04-05T20:55:52.483" v="20" actId="478"/>
          <ac:picMkLst>
            <pc:docMk/>
            <pc:sldMk cId="3305786720" sldId="262"/>
            <ac:picMk id="13" creationId="{760AA904-6AC0-4527-8C30-FB2E1FFAAA76}"/>
          </ac:picMkLst>
        </pc:picChg>
        <pc:picChg chg="add del mod">
          <ac:chgData name="Fandi" userId="4dd29464-f985-4dcb-83a8-7fe110864141" providerId="ADAL" clId="{286C06B0-E4D8-45B2-8FD0-F7CED606299C}" dt="2021-04-05T20:55:52.483" v="20" actId="478"/>
          <ac:picMkLst>
            <pc:docMk/>
            <pc:sldMk cId="3305786720" sldId="262"/>
            <ac:picMk id="15" creationId="{A8A03F23-BD8C-4429-A164-3BC4E887EC4A}"/>
          </ac:picMkLst>
        </pc:picChg>
        <pc:picChg chg="add mod ord">
          <ac:chgData name="Fandi" userId="4dd29464-f985-4dcb-83a8-7fe110864141" providerId="ADAL" clId="{286C06B0-E4D8-45B2-8FD0-F7CED606299C}" dt="2021-04-06T02:27:41.555" v="214" actId="1076"/>
          <ac:picMkLst>
            <pc:docMk/>
            <pc:sldMk cId="3305786720" sldId="262"/>
            <ac:picMk id="19" creationId="{07CBD810-F66F-41A2-8B83-2D1778B59781}"/>
          </ac:picMkLst>
        </pc:picChg>
        <pc:picChg chg="add mod ord modCrop">
          <ac:chgData name="Fandi" userId="4dd29464-f985-4dcb-83a8-7fe110864141" providerId="ADAL" clId="{286C06B0-E4D8-45B2-8FD0-F7CED606299C}" dt="2021-04-06T02:20:44.778" v="129" actId="1076"/>
          <ac:picMkLst>
            <pc:docMk/>
            <pc:sldMk cId="3305786720" sldId="262"/>
            <ac:picMk id="21" creationId="{3B5B445E-FE89-41F7-8FC5-C539D0EBD0D0}"/>
          </ac:picMkLst>
        </pc:picChg>
        <pc:picChg chg="add mod ord modCrop">
          <ac:chgData name="Fandi" userId="4dd29464-f985-4dcb-83a8-7fe110864141" providerId="ADAL" clId="{286C06B0-E4D8-45B2-8FD0-F7CED606299C}" dt="2021-04-06T02:17:32.189" v="124" actId="26606"/>
          <ac:picMkLst>
            <pc:docMk/>
            <pc:sldMk cId="3305786720" sldId="262"/>
            <ac:picMk id="23" creationId="{55FDEE83-D1D7-451C-96C2-1C7B04BC1867}"/>
          </ac:picMkLst>
        </pc:picChg>
        <pc:picChg chg="add del mod">
          <ac:chgData name="Fandi" userId="4dd29464-f985-4dcb-83a8-7fe110864141" providerId="ADAL" clId="{286C06B0-E4D8-45B2-8FD0-F7CED606299C}" dt="2021-04-06T02:24:31.355" v="175" actId="478"/>
          <ac:picMkLst>
            <pc:docMk/>
            <pc:sldMk cId="3305786720" sldId="262"/>
            <ac:picMk id="1026" creationId="{54357480-C107-4F22-84C8-B125D05342AB}"/>
          </ac:picMkLst>
        </pc:picChg>
      </pc:sldChg>
      <pc:sldChg chg="setBg">
        <pc:chgData name="Fandi" userId="4dd29464-f985-4dcb-83a8-7fe110864141" providerId="ADAL" clId="{286C06B0-E4D8-45B2-8FD0-F7CED606299C}" dt="2021-04-06T04:06:24.377" v="329"/>
        <pc:sldMkLst>
          <pc:docMk/>
          <pc:sldMk cId="266667" sldId="265"/>
        </pc:sldMkLst>
      </pc:sldChg>
      <pc:sldChg chg="modSp">
        <pc:chgData name="Fandi" userId="4dd29464-f985-4dcb-83a8-7fe110864141" providerId="ADAL" clId="{286C06B0-E4D8-45B2-8FD0-F7CED606299C}" dt="2021-04-06T01:19:57.422" v="91" actId="1076"/>
        <pc:sldMkLst>
          <pc:docMk/>
          <pc:sldMk cId="3800192015" sldId="266"/>
        </pc:sldMkLst>
        <pc:picChg chg="mod">
          <ac:chgData name="Fandi" userId="4dd29464-f985-4dcb-83a8-7fe110864141" providerId="ADAL" clId="{286C06B0-E4D8-45B2-8FD0-F7CED606299C}" dt="2021-04-06T01:19:57.422" v="91" actId="1076"/>
          <ac:picMkLst>
            <pc:docMk/>
            <pc:sldMk cId="3800192015" sldId="266"/>
            <ac:picMk id="4" creationId="{FD7CB709-8727-4F05-BAD5-6F1BAAB032EC}"/>
          </ac:picMkLst>
        </pc:picChg>
      </pc:sldChg>
      <pc:sldChg chg="addSp delSp modSp new mod setBg modNotesTx">
        <pc:chgData name="Fandi" userId="4dd29464-f985-4dcb-83a8-7fe110864141" providerId="ADAL" clId="{286C06B0-E4D8-45B2-8FD0-F7CED606299C}" dt="2021-04-06T13:47:32.145" v="4197" actId="14100"/>
        <pc:sldMkLst>
          <pc:docMk/>
          <pc:sldMk cId="3860009680" sldId="273"/>
        </pc:sldMkLst>
        <pc:spChg chg="del">
          <ac:chgData name="Fandi" userId="4dd29464-f985-4dcb-83a8-7fe110864141" providerId="ADAL" clId="{286C06B0-E4D8-45B2-8FD0-F7CED606299C}" dt="2021-04-06T02:25:23.768" v="178" actId="26606"/>
          <ac:spMkLst>
            <pc:docMk/>
            <pc:sldMk cId="3860009680" sldId="273"/>
            <ac:spMk id="2" creationId="{C99FDC60-9983-47C3-ABB5-74E445AFE0A2}"/>
          </ac:spMkLst>
        </pc:spChg>
        <pc:spChg chg="del">
          <ac:chgData name="Fandi" userId="4dd29464-f985-4dcb-83a8-7fe110864141" providerId="ADAL" clId="{286C06B0-E4D8-45B2-8FD0-F7CED606299C}" dt="2021-04-06T02:25:23.768" v="178" actId="26606"/>
          <ac:spMkLst>
            <pc:docMk/>
            <pc:sldMk cId="3860009680" sldId="273"/>
            <ac:spMk id="3" creationId="{DD3BA26B-9C0C-43B5-A58E-B4FB40BBF44A}"/>
          </ac:spMkLst>
        </pc:spChg>
        <pc:spChg chg="add del mod">
          <ac:chgData name="Fandi" userId="4dd29464-f985-4dcb-83a8-7fe110864141" providerId="ADAL" clId="{286C06B0-E4D8-45B2-8FD0-F7CED606299C}" dt="2021-04-06T02:25:59.379" v="181" actId="26606"/>
          <ac:spMkLst>
            <pc:docMk/>
            <pc:sldMk cId="3860009680" sldId="273"/>
            <ac:spMk id="4" creationId="{D80F25BD-5470-4F6D-AADD-4C103784FA23}"/>
          </ac:spMkLst>
        </pc:spChg>
        <pc:spChg chg="add mod">
          <ac:chgData name="Fandi" userId="4dd29464-f985-4dcb-83a8-7fe110864141" providerId="ADAL" clId="{286C06B0-E4D8-45B2-8FD0-F7CED606299C}" dt="2021-04-06T08:06:11.083" v="4181" actId="20577"/>
          <ac:spMkLst>
            <pc:docMk/>
            <pc:sldMk cId="3860009680" sldId="273"/>
            <ac:spMk id="6" creationId="{63A2CDE2-0CF4-4DD1-9BD1-F6EC164E44EA}"/>
          </ac:spMkLst>
        </pc:spChg>
        <pc:spChg chg="add mod">
          <ac:chgData name="Fandi" userId="4dd29464-f985-4dcb-83a8-7fe110864141" providerId="ADAL" clId="{286C06B0-E4D8-45B2-8FD0-F7CED606299C}" dt="2021-04-06T02:26:58.892" v="210" actId="1076"/>
          <ac:spMkLst>
            <pc:docMk/>
            <pc:sldMk cId="3860009680" sldId="273"/>
            <ac:spMk id="9" creationId="{9588289C-BACE-4CF3-9893-DC8580681FA0}"/>
          </ac:spMkLst>
        </pc:spChg>
        <pc:spChg chg="add mod">
          <ac:chgData name="Fandi" userId="4dd29464-f985-4dcb-83a8-7fe110864141" providerId="ADAL" clId="{286C06B0-E4D8-45B2-8FD0-F7CED606299C}" dt="2021-04-06T02:26:38.412" v="207" actId="1076"/>
          <ac:spMkLst>
            <pc:docMk/>
            <pc:sldMk cId="3860009680" sldId="273"/>
            <ac:spMk id="13" creationId="{FB363DE7-515A-4760-99CB-8203E90F5E2C}"/>
          </ac:spMkLst>
        </pc:spChg>
        <pc:spChg chg="add del">
          <ac:chgData name="Fandi" userId="4dd29464-f985-4dcb-83a8-7fe110864141" providerId="ADAL" clId="{286C06B0-E4D8-45B2-8FD0-F7CED606299C}" dt="2021-04-06T02:25:59.379" v="181" actId="26606"/>
          <ac:spMkLst>
            <pc:docMk/>
            <pc:sldMk cId="3860009680" sldId="273"/>
            <ac:spMk id="71" creationId="{42A4FC2C-047E-45A5-965D-8E1E3BF09BC6}"/>
          </ac:spMkLst>
        </pc:spChg>
        <pc:spChg chg="add">
          <ac:chgData name="Fandi" userId="4dd29464-f985-4dcb-83a8-7fe110864141" providerId="ADAL" clId="{286C06B0-E4D8-45B2-8FD0-F7CED606299C}" dt="2021-04-06T02:25:59.379" v="181" actId="26606"/>
          <ac:spMkLst>
            <pc:docMk/>
            <pc:sldMk cId="3860009680" sldId="273"/>
            <ac:spMk id="76" creationId="{42A4FC2C-047E-45A5-965D-8E1E3BF09BC6}"/>
          </ac:spMkLst>
        </pc:spChg>
        <pc:picChg chg="add mod">
          <ac:chgData name="Fandi" userId="4dd29464-f985-4dcb-83a8-7fe110864141" providerId="ADAL" clId="{286C06B0-E4D8-45B2-8FD0-F7CED606299C}" dt="2021-04-06T04:16:44.833" v="602" actId="1076"/>
          <ac:picMkLst>
            <pc:docMk/>
            <pc:sldMk cId="3860009680" sldId="273"/>
            <ac:picMk id="5" creationId="{B98B4D13-C63C-4B42-8179-61904B2F27D8}"/>
          </ac:picMkLst>
        </pc:picChg>
        <pc:picChg chg="add mod">
          <ac:chgData name="Fandi" userId="4dd29464-f985-4dcb-83a8-7fe110864141" providerId="ADAL" clId="{286C06B0-E4D8-45B2-8FD0-F7CED606299C}" dt="2021-04-06T02:45:56.938" v="259" actId="14100"/>
          <ac:picMkLst>
            <pc:docMk/>
            <pc:sldMk cId="3860009680" sldId="273"/>
            <ac:picMk id="7" creationId="{3B718FCF-DF48-44D7-A27F-6985DB98543A}"/>
          </ac:picMkLst>
        </pc:picChg>
        <pc:picChg chg="add mod modCrop">
          <ac:chgData name="Fandi" userId="4dd29464-f985-4dcb-83a8-7fe110864141" providerId="ADAL" clId="{286C06B0-E4D8-45B2-8FD0-F7CED606299C}" dt="2021-04-06T02:45:51.558" v="258" actId="1076"/>
          <ac:picMkLst>
            <pc:docMk/>
            <pc:sldMk cId="3860009680" sldId="273"/>
            <ac:picMk id="8" creationId="{5BE935AF-6E7C-4F33-85E7-5D8EB4B4C3CD}"/>
          </ac:picMkLst>
        </pc:picChg>
        <pc:picChg chg="add mod">
          <ac:chgData name="Fandi" userId="4dd29464-f985-4dcb-83a8-7fe110864141" providerId="ADAL" clId="{286C06B0-E4D8-45B2-8FD0-F7CED606299C}" dt="2021-04-06T07:02:06.812" v="1494" actId="14100"/>
          <ac:picMkLst>
            <pc:docMk/>
            <pc:sldMk cId="3860009680" sldId="273"/>
            <ac:picMk id="10" creationId="{A4CBA6CA-CB92-4627-8E5A-54CE5FB43397}"/>
          </ac:picMkLst>
        </pc:picChg>
        <pc:picChg chg="add del mod">
          <ac:chgData name="Fandi" userId="4dd29464-f985-4dcb-83a8-7fe110864141" providerId="ADAL" clId="{286C06B0-E4D8-45B2-8FD0-F7CED606299C}" dt="2021-04-06T02:28:49.649" v="235" actId="478"/>
          <ac:picMkLst>
            <pc:docMk/>
            <pc:sldMk cId="3860009680" sldId="273"/>
            <ac:picMk id="11" creationId="{11719A46-95F9-480D-8632-1C52F5B2DCE1}"/>
          </ac:picMkLst>
        </pc:picChg>
        <pc:picChg chg="add del mod modCrop">
          <ac:chgData name="Fandi" userId="4dd29464-f985-4dcb-83a8-7fe110864141" providerId="ADAL" clId="{286C06B0-E4D8-45B2-8FD0-F7CED606299C}" dt="2021-04-06T06:38:46.972" v="768" actId="478"/>
          <ac:picMkLst>
            <pc:docMk/>
            <pc:sldMk cId="3860009680" sldId="273"/>
            <ac:picMk id="12" creationId="{1270F717-5474-4CA9-B2C2-F5BF971CF0C4}"/>
          </ac:picMkLst>
        </pc:picChg>
        <pc:picChg chg="add mod">
          <ac:chgData name="Fandi" userId="4dd29464-f985-4dcb-83a8-7fe110864141" providerId="ADAL" clId="{286C06B0-E4D8-45B2-8FD0-F7CED606299C}" dt="2021-04-06T02:28:41.657" v="233" actId="1076"/>
          <ac:picMkLst>
            <pc:docMk/>
            <pc:sldMk cId="3860009680" sldId="273"/>
            <ac:picMk id="14" creationId="{5A675CD0-6625-4463-840F-431512EA6F20}"/>
          </ac:picMkLst>
        </pc:picChg>
        <pc:picChg chg="add del mod modCrop">
          <ac:chgData name="Fandi" userId="4dd29464-f985-4dcb-83a8-7fe110864141" providerId="ADAL" clId="{286C06B0-E4D8-45B2-8FD0-F7CED606299C}" dt="2021-04-06T02:28:48.384" v="234" actId="478"/>
          <ac:picMkLst>
            <pc:docMk/>
            <pc:sldMk cId="3860009680" sldId="273"/>
            <ac:picMk id="15" creationId="{AE125716-D1A4-4220-BA24-CE3B5FFAB443}"/>
          </ac:picMkLst>
        </pc:picChg>
        <pc:picChg chg="add del mod">
          <ac:chgData name="Fandi" userId="4dd29464-f985-4dcb-83a8-7fe110864141" providerId="ADAL" clId="{286C06B0-E4D8-45B2-8FD0-F7CED606299C}" dt="2021-04-06T06:39:51.642" v="774" actId="478"/>
          <ac:picMkLst>
            <pc:docMk/>
            <pc:sldMk cId="3860009680" sldId="273"/>
            <ac:picMk id="16" creationId="{82345DF8-C7C4-45C5-BA3E-6AB0F0FA7AAE}"/>
          </ac:picMkLst>
        </pc:picChg>
        <pc:picChg chg="add del mod modCrop">
          <ac:chgData name="Fandi" userId="4dd29464-f985-4dcb-83a8-7fe110864141" providerId="ADAL" clId="{286C06B0-E4D8-45B2-8FD0-F7CED606299C}" dt="2021-04-06T13:46:24.729" v="4183" actId="478"/>
          <ac:picMkLst>
            <pc:docMk/>
            <pc:sldMk cId="3860009680" sldId="273"/>
            <ac:picMk id="18" creationId="{701DBA67-ECFC-419D-84AB-5E9CFC360645}"/>
          </ac:picMkLst>
        </pc:picChg>
        <pc:picChg chg="add del mod modCrop">
          <ac:chgData name="Fandi" userId="4dd29464-f985-4dcb-83a8-7fe110864141" providerId="ADAL" clId="{286C06B0-E4D8-45B2-8FD0-F7CED606299C}" dt="2021-04-06T07:16:50.291" v="1968" actId="478"/>
          <ac:picMkLst>
            <pc:docMk/>
            <pc:sldMk cId="3860009680" sldId="273"/>
            <ac:picMk id="20" creationId="{BFD2D98F-586F-42CF-AD32-0D600AACC8B5}"/>
          </ac:picMkLst>
        </pc:picChg>
        <pc:picChg chg="add mod modCrop">
          <ac:chgData name="Fandi" userId="4dd29464-f985-4dcb-83a8-7fe110864141" providerId="ADAL" clId="{286C06B0-E4D8-45B2-8FD0-F7CED606299C}" dt="2021-04-06T07:17:49.914" v="1980" actId="1076"/>
          <ac:picMkLst>
            <pc:docMk/>
            <pc:sldMk cId="3860009680" sldId="273"/>
            <ac:picMk id="22" creationId="{83D14ADF-F411-4EBD-A5DD-08D9D6C7D311}"/>
          </ac:picMkLst>
        </pc:picChg>
        <pc:picChg chg="add mod modCrop">
          <ac:chgData name="Fandi" userId="4dd29464-f985-4dcb-83a8-7fe110864141" providerId="ADAL" clId="{286C06B0-E4D8-45B2-8FD0-F7CED606299C}" dt="2021-04-06T13:47:32.145" v="4197" actId="14100"/>
          <ac:picMkLst>
            <pc:docMk/>
            <pc:sldMk cId="3860009680" sldId="273"/>
            <ac:picMk id="24" creationId="{882235DA-3BA7-4601-A1BF-7A92E0B72751}"/>
          </ac:picMkLst>
        </pc:picChg>
        <pc:picChg chg="add del mod">
          <ac:chgData name="Fandi" userId="4dd29464-f985-4dcb-83a8-7fe110864141" providerId="ADAL" clId="{286C06B0-E4D8-45B2-8FD0-F7CED606299C}" dt="2021-04-06T02:25:53.984" v="179" actId="478"/>
          <ac:picMkLst>
            <pc:docMk/>
            <pc:sldMk cId="3860009680" sldId="273"/>
            <ac:picMk id="2050" creationId="{E1887534-E739-4305-9161-AEB3B9C7D5FC}"/>
          </ac:picMkLst>
        </pc:picChg>
      </pc:sldChg>
      <pc:sldChg chg="addSp delSp modSp new mod setBg modNotesTx">
        <pc:chgData name="Fandi" userId="4dd29464-f985-4dcb-83a8-7fe110864141" providerId="ADAL" clId="{286C06B0-E4D8-45B2-8FD0-F7CED606299C}" dt="2021-04-06T07:51:10.880" v="4154" actId="1076"/>
        <pc:sldMkLst>
          <pc:docMk/>
          <pc:sldMk cId="501154600" sldId="274"/>
        </pc:sldMkLst>
        <pc:spChg chg="mod ord">
          <ac:chgData name="Fandi" userId="4dd29464-f985-4dcb-83a8-7fe110864141" providerId="ADAL" clId="{286C06B0-E4D8-45B2-8FD0-F7CED606299C}" dt="2021-04-06T04:14:33.788" v="529" actId="113"/>
          <ac:spMkLst>
            <pc:docMk/>
            <pc:sldMk cId="501154600" sldId="274"/>
            <ac:spMk id="2" creationId="{AF6DFEC3-CB41-4DEA-869E-992DBC9EF5E2}"/>
          </ac:spMkLst>
        </pc:spChg>
        <pc:spChg chg="del">
          <ac:chgData name="Fandi" userId="4dd29464-f985-4dcb-83a8-7fe110864141" providerId="ADAL" clId="{286C06B0-E4D8-45B2-8FD0-F7CED606299C}" dt="2021-04-06T04:06:36.213" v="330"/>
          <ac:spMkLst>
            <pc:docMk/>
            <pc:sldMk cId="501154600" sldId="274"/>
            <ac:spMk id="3" creationId="{DB69A591-1DD5-43C9-A7CB-6D27C187B826}"/>
          </ac:spMkLst>
        </pc:spChg>
        <pc:spChg chg="add">
          <ac:chgData name="Fandi" userId="4dd29464-f985-4dcb-83a8-7fe110864141" providerId="ADAL" clId="{286C06B0-E4D8-45B2-8FD0-F7CED606299C}" dt="2021-04-06T04:06:51.669" v="332" actId="26606"/>
          <ac:spMkLst>
            <pc:docMk/>
            <pc:sldMk cId="501154600" sldId="274"/>
            <ac:spMk id="10" creationId="{37C89E4B-3C9F-44B9-8B86-D9E3D112D8EC}"/>
          </ac:spMkLst>
        </pc:spChg>
        <pc:spChg chg="add mod">
          <ac:chgData name="Fandi" userId="4dd29464-f985-4dcb-83a8-7fe110864141" providerId="ADAL" clId="{286C06B0-E4D8-45B2-8FD0-F7CED606299C}" dt="2021-04-06T04:28:23.803" v="764" actId="207"/>
          <ac:spMkLst>
            <pc:docMk/>
            <pc:sldMk cId="501154600" sldId="274"/>
            <ac:spMk id="13" creationId="{139F6FF7-A99C-4B39-AD0E-BD385223F2B3}"/>
          </ac:spMkLst>
        </pc:spChg>
        <pc:spChg chg="add mod">
          <ac:chgData name="Fandi" userId="4dd29464-f985-4dcb-83a8-7fe110864141" providerId="ADAL" clId="{286C06B0-E4D8-45B2-8FD0-F7CED606299C}" dt="2021-04-06T07:51:10.880" v="4154" actId="1076"/>
          <ac:spMkLst>
            <pc:docMk/>
            <pc:sldMk cId="501154600" sldId="274"/>
            <ac:spMk id="16" creationId="{67BC3A8D-A769-4E4A-86AC-DE1E9438E8E5}"/>
          </ac:spMkLst>
        </pc:spChg>
        <pc:spChg chg="add mod">
          <ac:chgData name="Fandi" userId="4dd29464-f985-4dcb-83a8-7fe110864141" providerId="ADAL" clId="{286C06B0-E4D8-45B2-8FD0-F7CED606299C}" dt="2021-04-06T04:28:43.841" v="767" actId="1076"/>
          <ac:spMkLst>
            <pc:docMk/>
            <pc:sldMk cId="501154600" sldId="274"/>
            <ac:spMk id="17" creationId="{D448B1E6-BEF6-47C7-B338-D2E8D32AF254}"/>
          </ac:spMkLst>
        </pc:spChg>
        <pc:spChg chg="add del mod">
          <ac:chgData name="Fandi" userId="4dd29464-f985-4dcb-83a8-7fe110864141" providerId="ADAL" clId="{286C06B0-E4D8-45B2-8FD0-F7CED606299C}" dt="2021-04-06T04:26:23.103" v="714" actId="478"/>
          <ac:spMkLst>
            <pc:docMk/>
            <pc:sldMk cId="501154600" sldId="274"/>
            <ac:spMk id="20" creationId="{52047970-517A-402D-8E1D-65B0E5629DB8}"/>
          </ac:spMkLst>
        </pc:spChg>
        <pc:picChg chg="add del mod">
          <ac:chgData name="Fandi" userId="4dd29464-f985-4dcb-83a8-7fe110864141" providerId="ADAL" clId="{286C06B0-E4D8-45B2-8FD0-F7CED606299C}" dt="2021-04-06T04:06:45.209" v="331" actId="21"/>
          <ac:picMkLst>
            <pc:docMk/>
            <pc:sldMk cId="501154600" sldId="274"/>
            <ac:picMk id="4" creationId="{75262CF7-B8CD-4737-9EA2-358F8F1A5098}"/>
          </ac:picMkLst>
        </pc:picChg>
        <pc:picChg chg="add del mod">
          <ac:chgData name="Fandi" userId="4dd29464-f985-4dcb-83a8-7fe110864141" providerId="ADAL" clId="{286C06B0-E4D8-45B2-8FD0-F7CED606299C}" dt="2021-04-06T04:26:04.916" v="711" actId="478"/>
          <ac:picMkLst>
            <pc:docMk/>
            <pc:sldMk cId="501154600" sldId="274"/>
            <ac:picMk id="5" creationId="{235529D5-C49A-4F02-9732-D49DFBC89146}"/>
          </ac:picMkLst>
        </pc:picChg>
        <pc:picChg chg="add del mod">
          <ac:chgData name="Fandi" userId="4dd29464-f985-4dcb-83a8-7fe110864141" providerId="ADAL" clId="{286C06B0-E4D8-45B2-8FD0-F7CED606299C}" dt="2021-04-06T04:09:34.898" v="358" actId="478"/>
          <ac:picMkLst>
            <pc:docMk/>
            <pc:sldMk cId="501154600" sldId="274"/>
            <ac:picMk id="7" creationId="{737DCA9C-66DA-4343-8462-2C90868BD74C}"/>
          </ac:picMkLst>
        </pc:picChg>
        <pc:picChg chg="add mod">
          <ac:chgData name="Fandi" userId="4dd29464-f985-4dcb-83a8-7fe110864141" providerId="ADAL" clId="{286C06B0-E4D8-45B2-8FD0-F7CED606299C}" dt="2021-04-06T04:17:53.725" v="605" actId="1076"/>
          <ac:picMkLst>
            <pc:docMk/>
            <pc:sldMk cId="501154600" sldId="274"/>
            <ac:picMk id="9" creationId="{6D5CD45E-92DF-4938-84FC-CF7DE6E6A1B2}"/>
          </ac:picMkLst>
        </pc:picChg>
        <pc:picChg chg="add mod">
          <ac:chgData name="Fandi" userId="4dd29464-f985-4dcb-83a8-7fe110864141" providerId="ADAL" clId="{286C06B0-E4D8-45B2-8FD0-F7CED606299C}" dt="2021-04-06T04:11:37.514" v="366" actId="14100"/>
          <ac:picMkLst>
            <pc:docMk/>
            <pc:sldMk cId="501154600" sldId="274"/>
            <ac:picMk id="11" creationId="{D77D84AA-ED1E-478E-B8C1-0B0F9E93D19B}"/>
          </ac:picMkLst>
        </pc:picChg>
        <pc:picChg chg="add del mod">
          <ac:chgData name="Fandi" userId="4dd29464-f985-4dcb-83a8-7fe110864141" providerId="ADAL" clId="{286C06B0-E4D8-45B2-8FD0-F7CED606299C}" dt="2021-04-06T04:14:14.723" v="527" actId="478"/>
          <ac:picMkLst>
            <pc:docMk/>
            <pc:sldMk cId="501154600" sldId="274"/>
            <ac:picMk id="15" creationId="{6E9AD960-6229-4F21-922C-654A1571DD13}"/>
          </ac:picMkLst>
        </pc:picChg>
        <pc:picChg chg="add del mod ord">
          <ac:chgData name="Fandi" userId="4dd29464-f985-4dcb-83a8-7fe110864141" providerId="ADAL" clId="{286C06B0-E4D8-45B2-8FD0-F7CED606299C}" dt="2021-04-06T04:27:15.187" v="754" actId="478"/>
          <ac:picMkLst>
            <pc:docMk/>
            <pc:sldMk cId="501154600" sldId="274"/>
            <ac:picMk id="18" creationId="{236B894B-491E-4DC6-A9F6-01FD233739AA}"/>
          </ac:picMkLst>
        </pc:picChg>
        <pc:picChg chg="add del mod">
          <ac:chgData name="Fandi" userId="4dd29464-f985-4dcb-83a8-7fe110864141" providerId="ADAL" clId="{286C06B0-E4D8-45B2-8FD0-F7CED606299C}" dt="2021-04-06T04:27:23.392" v="757" actId="478"/>
          <ac:picMkLst>
            <pc:docMk/>
            <pc:sldMk cId="501154600" sldId="274"/>
            <ac:picMk id="21" creationId="{85B406E9-6117-4C6E-9142-5EB72BDC2BB6}"/>
          </ac:picMkLst>
        </pc:picChg>
        <pc:picChg chg="add del mod">
          <ac:chgData name="Fandi" userId="4dd29464-f985-4dcb-83a8-7fe110864141" providerId="ADAL" clId="{286C06B0-E4D8-45B2-8FD0-F7CED606299C}" dt="2021-04-06T04:27:38.184" v="760" actId="478"/>
          <ac:picMkLst>
            <pc:docMk/>
            <pc:sldMk cId="501154600" sldId="274"/>
            <ac:picMk id="22" creationId="{2C8A7B6C-9586-4A0E-B319-A9C85C68F224}"/>
          </ac:picMkLst>
        </pc:picChg>
        <pc:picChg chg="add ord">
          <ac:chgData name="Fandi" userId="4dd29464-f985-4dcb-83a8-7fe110864141" providerId="ADAL" clId="{286C06B0-E4D8-45B2-8FD0-F7CED606299C}" dt="2021-04-06T04:28:10.427" v="762" actId="167"/>
          <ac:picMkLst>
            <pc:docMk/>
            <pc:sldMk cId="501154600" sldId="274"/>
            <ac:picMk id="23" creationId="{B0190FA9-EE1B-43EC-A3DA-827AD58C46DC}"/>
          </ac:picMkLst>
        </pc:picChg>
        <pc:cxnChg chg="add">
          <ac:chgData name="Fandi" userId="4dd29464-f985-4dcb-83a8-7fe110864141" providerId="ADAL" clId="{286C06B0-E4D8-45B2-8FD0-F7CED606299C}" dt="2021-04-06T04:06:51.669" v="332" actId="26606"/>
          <ac:cxnSpMkLst>
            <pc:docMk/>
            <pc:sldMk cId="501154600" sldId="274"/>
            <ac:cxnSpMk id="12" creationId="{AA2EAA10-076F-46BD-8F0F-B9A2FB77A85C}"/>
          </ac:cxnSpMkLst>
        </pc:cxnChg>
        <pc:cxnChg chg="add">
          <ac:chgData name="Fandi" userId="4dd29464-f985-4dcb-83a8-7fe110864141" providerId="ADAL" clId="{286C06B0-E4D8-45B2-8FD0-F7CED606299C}" dt="2021-04-06T04:06:51.669" v="332" actId="26606"/>
          <ac:cxnSpMkLst>
            <pc:docMk/>
            <pc:sldMk cId="501154600" sldId="274"/>
            <ac:cxnSpMk id="14" creationId="{D891E407-403B-4764-86C9-33A56D3BCAA3}"/>
          </ac:cxnSpMkLst>
        </pc:cxnChg>
      </pc:sldChg>
    </pc:docChg>
  </pc:docChgLst>
  <pc:docChgLst>
    <pc:chgData name="Fandi Yi" userId="S::fandi.yi@mail.mcgill.ca::4dd29464-f985-4dcb-83a8-7fe110864141" providerId="AD" clId="Web-{7883839A-CD44-403F-9152-2D58EA0280E4}"/>
    <pc:docChg chg="delSld modSld">
      <pc:chgData name="Fandi Yi" userId="S::fandi.yi@mail.mcgill.ca::4dd29464-f985-4dcb-83a8-7fe110864141" providerId="AD" clId="Web-{7883839A-CD44-403F-9152-2D58EA0280E4}" dt="2021-04-05T21:19:02.929" v="1"/>
      <pc:docMkLst>
        <pc:docMk/>
      </pc:docMkLst>
      <pc:sldChg chg="modSp">
        <pc:chgData name="Fandi Yi" userId="S::fandi.yi@mail.mcgill.ca::4dd29464-f985-4dcb-83a8-7fe110864141" providerId="AD" clId="Web-{7883839A-CD44-403F-9152-2D58EA0280E4}" dt="2021-04-05T21:04:58.659" v="0" actId="1076"/>
        <pc:sldMkLst>
          <pc:docMk/>
          <pc:sldMk cId="3305786720" sldId="262"/>
        </pc:sldMkLst>
        <pc:picChg chg="mod">
          <ac:chgData name="Fandi Yi" userId="S::fandi.yi@mail.mcgill.ca::4dd29464-f985-4dcb-83a8-7fe110864141" providerId="AD" clId="Web-{7883839A-CD44-403F-9152-2D58EA0280E4}" dt="2021-04-05T21:04:58.659" v="0" actId="1076"/>
          <ac:picMkLst>
            <pc:docMk/>
            <pc:sldMk cId="3305786720" sldId="262"/>
            <ac:picMk id="19" creationId="{07CBD810-F66F-41A2-8B83-2D1778B59781}"/>
          </ac:picMkLst>
        </pc:picChg>
      </pc:sldChg>
      <pc:sldChg chg="del">
        <pc:chgData name="Fandi Yi" userId="S::fandi.yi@mail.mcgill.ca::4dd29464-f985-4dcb-83a8-7fe110864141" providerId="AD" clId="Web-{7883839A-CD44-403F-9152-2D58EA0280E4}" dt="2021-04-05T21:19:02.929" v="1"/>
        <pc:sldMkLst>
          <pc:docMk/>
          <pc:sldMk cId="211398893" sldId="269"/>
        </pc:sldMkLst>
      </pc:sldChg>
    </pc:docChg>
  </pc:docChgLst>
  <pc:docChgLst>
    <pc:chgData name="Khaled Al Masaid" userId="785722c9-5b4c-479f-908b-9f9cad97a03f" providerId="ADAL" clId="{3310AC0F-1F8E-42DE-AFB9-170A32CB0A65}"/>
    <pc:docChg chg="undo custSel addSld delSld modSld">
      <pc:chgData name="Khaled Al Masaid" userId="785722c9-5b4c-479f-908b-9f9cad97a03f" providerId="ADAL" clId="{3310AC0F-1F8E-42DE-AFB9-170A32CB0A65}" dt="2021-04-08T16:25:17.909" v="560" actId="20577"/>
      <pc:docMkLst>
        <pc:docMk/>
      </pc:docMkLst>
      <pc:sldChg chg="del">
        <pc:chgData name="Khaled Al Masaid" userId="785722c9-5b4c-479f-908b-9f9cad97a03f" providerId="ADAL" clId="{3310AC0F-1F8E-42DE-AFB9-170A32CB0A65}" dt="2021-04-05T18:24:16.406" v="7" actId="2696"/>
        <pc:sldMkLst>
          <pc:docMk/>
          <pc:sldMk cId="844408255" sldId="257"/>
        </pc:sldMkLst>
      </pc:sldChg>
      <pc:sldChg chg="modSp mod">
        <pc:chgData name="Khaled Al Masaid" userId="785722c9-5b4c-479f-908b-9f9cad97a03f" providerId="ADAL" clId="{3310AC0F-1F8E-42DE-AFB9-170A32CB0A65}" dt="2021-04-08T16:25:17.909" v="560" actId="20577"/>
        <pc:sldMkLst>
          <pc:docMk/>
          <pc:sldMk cId="3611789353" sldId="258"/>
        </pc:sldMkLst>
        <pc:spChg chg="mod">
          <ac:chgData name="Khaled Al Masaid" userId="785722c9-5b4c-479f-908b-9f9cad97a03f" providerId="ADAL" clId="{3310AC0F-1F8E-42DE-AFB9-170A32CB0A65}" dt="2021-04-08T16:25:17.909" v="560" actId="20577"/>
          <ac:spMkLst>
            <pc:docMk/>
            <pc:sldMk cId="3611789353" sldId="258"/>
            <ac:spMk id="9" creationId="{C09D9214-3884-4950-92B9-9396F7D7A065}"/>
          </ac:spMkLst>
        </pc:spChg>
      </pc:sldChg>
      <pc:sldChg chg="del">
        <pc:chgData name="Khaled Al Masaid" userId="785722c9-5b4c-479f-908b-9f9cad97a03f" providerId="ADAL" clId="{3310AC0F-1F8E-42DE-AFB9-170A32CB0A65}" dt="2021-04-05T18:23:59.899" v="3" actId="2696"/>
        <pc:sldMkLst>
          <pc:docMk/>
          <pc:sldMk cId="3391031334" sldId="261"/>
        </pc:sldMkLst>
      </pc:sldChg>
      <pc:sldChg chg="add del">
        <pc:chgData name="Khaled Al Masaid" userId="785722c9-5b4c-479f-908b-9f9cad97a03f" providerId="ADAL" clId="{3310AC0F-1F8E-42DE-AFB9-170A32CB0A65}" dt="2021-04-05T18:24:10.394" v="6" actId="2696"/>
        <pc:sldMkLst>
          <pc:docMk/>
          <pc:sldMk cId="550731758" sldId="264"/>
        </pc:sldMkLst>
      </pc:sldChg>
      <pc:sldChg chg="add modNotesTx">
        <pc:chgData name="Khaled Al Masaid" userId="785722c9-5b4c-479f-908b-9f9cad97a03f" providerId="ADAL" clId="{3310AC0F-1F8E-42DE-AFB9-170A32CB0A65}" dt="2021-04-05T21:21:46.916" v="208" actId="20577"/>
        <pc:sldMkLst>
          <pc:docMk/>
          <pc:sldMk cId="3800192015" sldId="266"/>
        </pc:sldMkLst>
      </pc:sldChg>
      <pc:sldChg chg="addSp delSp modSp add mod setBg">
        <pc:chgData name="Khaled Al Masaid" userId="785722c9-5b4c-479f-908b-9f9cad97a03f" providerId="ADAL" clId="{3310AC0F-1F8E-42DE-AFB9-170A32CB0A65}" dt="2021-04-05T19:14:30.346" v="150" actId="2710"/>
        <pc:sldMkLst>
          <pc:docMk/>
          <pc:sldMk cId="659902648" sldId="267"/>
        </pc:sldMkLst>
        <pc:spChg chg="mod">
          <ac:chgData name="Khaled Al Masaid" userId="785722c9-5b4c-479f-908b-9f9cad97a03f" providerId="ADAL" clId="{3310AC0F-1F8E-42DE-AFB9-170A32CB0A65}" dt="2021-04-05T19:14:30.346" v="150" actId="2710"/>
          <ac:spMkLst>
            <pc:docMk/>
            <pc:sldMk cId="659902648" sldId="267"/>
            <ac:spMk id="3" creationId="{3F49EE34-4591-4210-B358-C9C61F1E8C73}"/>
          </ac:spMkLst>
        </pc:spChg>
        <pc:cxnChg chg="add del mod">
          <ac:chgData name="Khaled Al Masaid" userId="785722c9-5b4c-479f-908b-9f9cad97a03f" providerId="ADAL" clId="{3310AC0F-1F8E-42DE-AFB9-170A32CB0A65}" dt="2021-04-05T19:12:37.004" v="31" actId="478"/>
          <ac:cxnSpMkLst>
            <pc:docMk/>
            <pc:sldMk cId="659902648" sldId="267"/>
            <ac:cxnSpMk id="6" creationId="{9E10B0DA-3649-4D3F-8F12-E2984E239996}"/>
          </ac:cxnSpMkLst>
        </pc:cxnChg>
        <pc:cxnChg chg="add mod">
          <ac:chgData name="Khaled Al Masaid" userId="785722c9-5b4c-479f-908b-9f9cad97a03f" providerId="ADAL" clId="{3310AC0F-1F8E-42DE-AFB9-170A32CB0A65}" dt="2021-04-05T19:13:54.588" v="99" actId="1035"/>
          <ac:cxnSpMkLst>
            <pc:docMk/>
            <pc:sldMk cId="659902648" sldId="267"/>
            <ac:cxnSpMk id="11" creationId="{8C218BEB-E20E-4101-B015-86184009AAC2}"/>
          </ac:cxnSpMkLst>
        </pc:cxnChg>
        <pc:cxnChg chg="add mod">
          <ac:chgData name="Khaled Al Masaid" userId="785722c9-5b4c-479f-908b-9f9cad97a03f" providerId="ADAL" clId="{3310AC0F-1F8E-42DE-AFB9-170A32CB0A65}" dt="2021-04-05T19:14:08.356" v="149" actId="1036"/>
          <ac:cxnSpMkLst>
            <pc:docMk/>
            <pc:sldMk cId="659902648" sldId="267"/>
            <ac:cxnSpMk id="13" creationId="{688A0CEA-385B-4532-AFF2-AE22FCF9E643}"/>
          </ac:cxnSpMkLst>
        </pc:cxnChg>
      </pc:sldChg>
      <pc:sldChg chg="modSp add">
        <pc:chgData name="Khaled Al Masaid" userId="785722c9-5b4c-479f-908b-9f9cad97a03f" providerId="ADAL" clId="{3310AC0F-1F8E-42DE-AFB9-170A32CB0A65}" dt="2021-04-06T13:25:58.935" v="558" actId="20577"/>
        <pc:sldMkLst>
          <pc:docMk/>
          <pc:sldMk cId="4204525275" sldId="268"/>
        </pc:sldMkLst>
        <pc:graphicFrameChg chg="mod">
          <ac:chgData name="Khaled Al Masaid" userId="785722c9-5b4c-479f-908b-9f9cad97a03f" providerId="ADAL" clId="{3310AC0F-1F8E-42DE-AFB9-170A32CB0A65}" dt="2021-04-06T13:25:58.935" v="558" actId="20577"/>
          <ac:graphicFrameMkLst>
            <pc:docMk/>
            <pc:sldMk cId="4204525275" sldId="268"/>
            <ac:graphicFrameMk id="5" creationId="{057C2051-071F-4BA9-A83D-665F501D9878}"/>
          </ac:graphicFrameMkLst>
        </pc:graphicFrameChg>
      </pc:sldChg>
    </pc:docChg>
  </pc:docChgLst>
  <pc:docChgLst>
    <pc:chgData name="Bei Qi Zhou" userId="892bd0c6-95f2-4f03-9255-168ad3ab40f7" providerId="ADAL" clId="{02DFE68A-2C63-4E28-B89C-474DEB9C9253}"/>
    <pc:docChg chg="undo redo custSel addSld delSld modSld sldOrd addSection delSection modSection">
      <pc:chgData name="Bei Qi Zhou" userId="892bd0c6-95f2-4f03-9255-168ad3ab40f7" providerId="ADAL" clId="{02DFE68A-2C63-4E28-B89C-474DEB9C9253}" dt="2021-04-06T14:12:59.253" v="4838"/>
      <pc:docMkLst>
        <pc:docMk/>
      </pc:docMkLst>
      <pc:sldChg chg="addSp modSp mod modMedia setBg">
        <pc:chgData name="Bei Qi Zhou" userId="892bd0c6-95f2-4f03-9255-168ad3ab40f7" providerId="ADAL" clId="{02DFE68A-2C63-4E28-B89C-474DEB9C9253}" dt="2021-04-05T21:27:46.595" v="387" actId="20577"/>
        <pc:sldMkLst>
          <pc:docMk/>
          <pc:sldMk cId="109857222" sldId="256"/>
        </pc:sldMkLst>
        <pc:spChg chg="mod">
          <ac:chgData name="Bei Qi Zhou" userId="892bd0c6-95f2-4f03-9255-168ad3ab40f7" providerId="ADAL" clId="{02DFE68A-2C63-4E28-B89C-474DEB9C9253}" dt="2021-04-03T21:33:17.613" v="80" actId="26606"/>
          <ac:spMkLst>
            <pc:docMk/>
            <pc:sldMk cId="109857222" sldId="256"/>
            <ac:spMk id="2" creationId="{00000000-0000-0000-0000-000000000000}"/>
          </ac:spMkLst>
        </pc:spChg>
        <pc:spChg chg="mod">
          <ac:chgData name="Bei Qi Zhou" userId="892bd0c6-95f2-4f03-9255-168ad3ab40f7" providerId="ADAL" clId="{02DFE68A-2C63-4E28-B89C-474DEB9C9253}" dt="2021-04-05T21:27:46.595" v="387" actId="20577"/>
          <ac:spMkLst>
            <pc:docMk/>
            <pc:sldMk cId="109857222" sldId="256"/>
            <ac:spMk id="3" creationId="{00000000-0000-0000-0000-000000000000}"/>
          </ac:spMkLst>
        </pc:spChg>
        <pc:spChg chg="add">
          <ac:chgData name="Bei Qi Zhou" userId="892bd0c6-95f2-4f03-9255-168ad3ab40f7" providerId="ADAL" clId="{02DFE68A-2C63-4E28-B89C-474DEB9C9253}" dt="2021-04-03T21:33:17.613" v="80" actId="26606"/>
          <ac:spMkLst>
            <pc:docMk/>
            <pc:sldMk cId="109857222" sldId="256"/>
            <ac:spMk id="9" creationId="{C1DD1A8A-57D5-4A81-AD04-532B043C5611}"/>
          </ac:spMkLst>
        </pc:spChg>
        <pc:spChg chg="add">
          <ac:chgData name="Bei Qi Zhou" userId="892bd0c6-95f2-4f03-9255-168ad3ab40f7" providerId="ADAL" clId="{02DFE68A-2C63-4E28-B89C-474DEB9C9253}" dt="2021-04-03T21:33:17.613" v="80" actId="26606"/>
          <ac:spMkLst>
            <pc:docMk/>
            <pc:sldMk cId="109857222" sldId="256"/>
            <ac:spMk id="11" creationId="{007891EC-4501-44ED-A8C8-B11B6DB767AB}"/>
          </ac:spMkLst>
        </pc:spChg>
        <pc:picChg chg="add mod">
          <ac:chgData name="Bei Qi Zhou" userId="892bd0c6-95f2-4f03-9255-168ad3ab40f7" providerId="ADAL" clId="{02DFE68A-2C63-4E28-B89C-474DEB9C9253}" dt="2021-04-03T21:33:18.535" v="82"/>
          <ac:picMkLst>
            <pc:docMk/>
            <pc:sldMk cId="109857222" sldId="256"/>
            <ac:picMk id="5" creationId="{210C2454-89B0-473C-B399-CF25EE1FB960}"/>
          </ac:picMkLst>
        </pc:picChg>
      </pc:sldChg>
      <pc:sldChg chg="modSp new mod">
        <pc:chgData name="Bei Qi Zhou" userId="892bd0c6-95f2-4f03-9255-168ad3ab40f7" providerId="ADAL" clId="{02DFE68A-2C63-4E28-B89C-474DEB9C9253}" dt="2021-04-03T21:43:38.038" v="223" actId="20577"/>
        <pc:sldMkLst>
          <pc:docMk/>
          <pc:sldMk cId="844408255" sldId="257"/>
        </pc:sldMkLst>
        <pc:spChg chg="mod">
          <ac:chgData name="Bei Qi Zhou" userId="892bd0c6-95f2-4f03-9255-168ad3ab40f7" providerId="ADAL" clId="{02DFE68A-2C63-4E28-B89C-474DEB9C9253}" dt="2021-04-03T21:43:38.038" v="223" actId="20577"/>
          <ac:spMkLst>
            <pc:docMk/>
            <pc:sldMk cId="844408255" sldId="257"/>
            <ac:spMk id="2" creationId="{B10C3594-C9B6-4BCF-92D4-E0CDD1A7A417}"/>
          </ac:spMkLst>
        </pc:spChg>
      </pc:sldChg>
      <pc:sldChg chg="addSp delSp modSp new mod delAnim modAnim modNotesTx">
        <pc:chgData name="Bei Qi Zhou" userId="892bd0c6-95f2-4f03-9255-168ad3ab40f7" providerId="ADAL" clId="{02DFE68A-2C63-4E28-B89C-474DEB9C9253}" dt="2021-04-06T14:12:59.253" v="4838"/>
        <pc:sldMkLst>
          <pc:docMk/>
          <pc:sldMk cId="3611789353" sldId="258"/>
        </pc:sldMkLst>
        <pc:spChg chg="mod">
          <ac:chgData name="Bei Qi Zhou" userId="892bd0c6-95f2-4f03-9255-168ad3ab40f7" providerId="ADAL" clId="{02DFE68A-2C63-4E28-B89C-474DEB9C9253}" dt="2021-04-06T00:28:24.632" v="1252" actId="1076"/>
          <ac:spMkLst>
            <pc:docMk/>
            <pc:sldMk cId="3611789353" sldId="258"/>
            <ac:spMk id="2" creationId="{94F846EC-4BB4-48AC-B9CC-004F810C9F26}"/>
          </ac:spMkLst>
        </pc:spChg>
        <pc:spChg chg="add mod">
          <ac:chgData name="Bei Qi Zhou" userId="892bd0c6-95f2-4f03-9255-168ad3ab40f7" providerId="ADAL" clId="{02DFE68A-2C63-4E28-B89C-474DEB9C9253}" dt="2021-04-06T00:27:19.492" v="1239" actId="1076"/>
          <ac:spMkLst>
            <pc:docMk/>
            <pc:sldMk cId="3611789353" sldId="258"/>
            <ac:spMk id="5" creationId="{E6AEF2DD-A830-4421-BE43-B5D4E2ADDF47}"/>
          </ac:spMkLst>
        </pc:spChg>
        <pc:spChg chg="add mod">
          <ac:chgData name="Bei Qi Zhou" userId="892bd0c6-95f2-4f03-9255-168ad3ab40f7" providerId="ADAL" clId="{02DFE68A-2C63-4E28-B89C-474DEB9C9253}" dt="2021-04-06T00:26:28.039" v="1225" actId="113"/>
          <ac:spMkLst>
            <pc:docMk/>
            <pc:sldMk cId="3611789353" sldId="258"/>
            <ac:spMk id="6" creationId="{34BA1822-177B-48AA-8CAD-1658D6FFA2B6}"/>
          </ac:spMkLst>
        </pc:spChg>
        <pc:spChg chg="add mod">
          <ac:chgData name="Bei Qi Zhou" userId="892bd0c6-95f2-4f03-9255-168ad3ab40f7" providerId="ADAL" clId="{02DFE68A-2C63-4E28-B89C-474DEB9C9253}" dt="2021-04-06T00:34:18.148" v="1336" actId="20577"/>
          <ac:spMkLst>
            <pc:docMk/>
            <pc:sldMk cId="3611789353" sldId="258"/>
            <ac:spMk id="7" creationId="{827E6AEC-ADE4-4523-ADAE-CFC478DF2FFC}"/>
          </ac:spMkLst>
        </pc:spChg>
        <pc:spChg chg="add mod">
          <ac:chgData name="Bei Qi Zhou" userId="892bd0c6-95f2-4f03-9255-168ad3ab40f7" providerId="ADAL" clId="{02DFE68A-2C63-4E28-B89C-474DEB9C9253}" dt="2021-04-06T00:31:20.586" v="1301" actId="1076"/>
          <ac:spMkLst>
            <pc:docMk/>
            <pc:sldMk cId="3611789353" sldId="258"/>
            <ac:spMk id="8" creationId="{88D6AFE5-4A78-4263-A77A-BB8427B5CD9F}"/>
          </ac:spMkLst>
        </pc:spChg>
        <pc:spChg chg="add mod">
          <ac:chgData name="Bei Qi Zhou" userId="892bd0c6-95f2-4f03-9255-168ad3ab40f7" providerId="ADAL" clId="{02DFE68A-2C63-4E28-B89C-474DEB9C9253}" dt="2021-04-06T14:12:59.253" v="4838"/>
          <ac:spMkLst>
            <pc:docMk/>
            <pc:sldMk cId="3611789353" sldId="258"/>
            <ac:spMk id="9" creationId="{C09D9214-3884-4950-92B9-9396F7D7A065}"/>
          </ac:spMkLst>
        </pc:spChg>
        <pc:spChg chg="add mod">
          <ac:chgData name="Bei Qi Zhou" userId="892bd0c6-95f2-4f03-9255-168ad3ab40f7" providerId="ADAL" clId="{02DFE68A-2C63-4E28-B89C-474DEB9C9253}" dt="2021-04-06T00:27:04.566" v="1234" actId="14861"/>
          <ac:spMkLst>
            <pc:docMk/>
            <pc:sldMk cId="3611789353" sldId="258"/>
            <ac:spMk id="10" creationId="{52F18F13-3ACB-4277-9C47-D0BD68037EB7}"/>
          </ac:spMkLst>
        </pc:spChg>
        <pc:spChg chg="add mod">
          <ac:chgData name="Bei Qi Zhou" userId="892bd0c6-95f2-4f03-9255-168ad3ab40f7" providerId="ADAL" clId="{02DFE68A-2C63-4E28-B89C-474DEB9C9253}" dt="2021-04-06T00:27:12.224" v="1238" actId="1076"/>
          <ac:spMkLst>
            <pc:docMk/>
            <pc:sldMk cId="3611789353" sldId="258"/>
            <ac:spMk id="11" creationId="{520C48EC-B63E-4165-BCA8-E3F9DD3A5E92}"/>
          </ac:spMkLst>
        </pc:spChg>
        <pc:spChg chg="add mod">
          <ac:chgData name="Bei Qi Zhou" userId="892bd0c6-95f2-4f03-9255-168ad3ab40f7" providerId="ADAL" clId="{02DFE68A-2C63-4E28-B89C-474DEB9C9253}" dt="2021-04-06T00:35:06.482" v="1345" actId="1076"/>
          <ac:spMkLst>
            <pc:docMk/>
            <pc:sldMk cId="3611789353" sldId="258"/>
            <ac:spMk id="12" creationId="{A6E46F44-7535-4B5E-A645-6D089800FFBD}"/>
          </ac:spMkLst>
        </pc:spChg>
        <pc:spChg chg="add mod">
          <ac:chgData name="Bei Qi Zhou" userId="892bd0c6-95f2-4f03-9255-168ad3ab40f7" providerId="ADAL" clId="{02DFE68A-2C63-4E28-B89C-474DEB9C9253}" dt="2021-04-06T00:34:50.035" v="1341" actId="1076"/>
          <ac:spMkLst>
            <pc:docMk/>
            <pc:sldMk cId="3611789353" sldId="258"/>
            <ac:spMk id="13" creationId="{5BD7B436-422E-49DA-807C-392DD998388E}"/>
          </ac:spMkLst>
        </pc:spChg>
        <pc:spChg chg="add mod">
          <ac:chgData name="Bei Qi Zhou" userId="892bd0c6-95f2-4f03-9255-168ad3ab40f7" providerId="ADAL" clId="{02DFE68A-2C63-4E28-B89C-474DEB9C9253}" dt="2021-04-06T00:35:08.438" v="1346" actId="1076"/>
          <ac:spMkLst>
            <pc:docMk/>
            <pc:sldMk cId="3611789353" sldId="258"/>
            <ac:spMk id="14" creationId="{C2C9437C-F3C8-4688-A9AA-6669501F853A}"/>
          </ac:spMkLst>
        </pc:spChg>
        <pc:picChg chg="mod">
          <ac:chgData name="Bei Qi Zhou" userId="892bd0c6-95f2-4f03-9255-168ad3ab40f7" providerId="ADAL" clId="{02DFE68A-2C63-4E28-B89C-474DEB9C9253}" dt="2021-04-06T00:27:08.697" v="1237" actId="1076"/>
          <ac:picMkLst>
            <pc:docMk/>
            <pc:sldMk cId="3611789353" sldId="258"/>
            <ac:picMk id="4" creationId="{37123A35-E202-4D8F-85EA-6FDAECFB5F44}"/>
          </ac:picMkLst>
        </pc:picChg>
        <pc:picChg chg="add del mod ord">
          <ac:chgData name="Bei Qi Zhou" userId="892bd0c6-95f2-4f03-9255-168ad3ab40f7" providerId="ADAL" clId="{02DFE68A-2C63-4E28-B89C-474DEB9C9253}" dt="2021-04-06T00:37:10.584" v="1365" actId="478"/>
          <ac:picMkLst>
            <pc:docMk/>
            <pc:sldMk cId="3611789353" sldId="258"/>
            <ac:picMk id="15" creationId="{AD17DB00-654A-4A5A-97D4-8F0B365D3582}"/>
          </ac:picMkLst>
        </pc:picChg>
        <pc:picChg chg="add mod">
          <ac:chgData name="Bei Qi Zhou" userId="892bd0c6-95f2-4f03-9255-168ad3ab40f7" providerId="ADAL" clId="{02DFE68A-2C63-4E28-B89C-474DEB9C9253}" dt="2021-04-06T00:38:50.594" v="1379" actId="171"/>
          <ac:picMkLst>
            <pc:docMk/>
            <pc:sldMk cId="3611789353" sldId="258"/>
            <ac:picMk id="1026" creationId="{51799B95-C56A-429A-A847-A0BD40756185}"/>
          </ac:picMkLst>
        </pc:picChg>
        <pc:picChg chg="add mod">
          <ac:chgData name="Bei Qi Zhou" userId="892bd0c6-95f2-4f03-9255-168ad3ab40f7" providerId="ADAL" clId="{02DFE68A-2C63-4E28-B89C-474DEB9C9253}" dt="2021-04-06T01:10:15.175" v="2245" actId="1076"/>
          <ac:picMkLst>
            <pc:docMk/>
            <pc:sldMk cId="3611789353" sldId="258"/>
            <ac:picMk id="1028" creationId="{346EDE21-DC24-46B0-A1B5-604A7ED18CA6}"/>
          </ac:picMkLst>
        </pc:picChg>
      </pc:sldChg>
      <pc:sldChg chg="modSp new mod">
        <pc:chgData name="Bei Qi Zhou" userId="892bd0c6-95f2-4f03-9255-168ad3ab40f7" providerId="ADAL" clId="{02DFE68A-2C63-4E28-B89C-474DEB9C9253}" dt="2021-04-06T00:58:35.466" v="2180" actId="113"/>
        <pc:sldMkLst>
          <pc:docMk/>
          <pc:sldMk cId="2433876749" sldId="259"/>
        </pc:sldMkLst>
        <pc:spChg chg="mod">
          <ac:chgData name="Bei Qi Zhou" userId="892bd0c6-95f2-4f03-9255-168ad3ab40f7" providerId="ADAL" clId="{02DFE68A-2C63-4E28-B89C-474DEB9C9253}" dt="2021-04-06T00:58:35.466" v="2180" actId="113"/>
          <ac:spMkLst>
            <pc:docMk/>
            <pc:sldMk cId="2433876749" sldId="259"/>
            <ac:spMk id="2" creationId="{C83B57F4-581A-4384-8EB9-EDC28807B49E}"/>
          </ac:spMkLst>
        </pc:spChg>
      </pc:sldChg>
      <pc:sldChg chg="modSp new del mod">
        <pc:chgData name="Bei Qi Zhou" userId="892bd0c6-95f2-4f03-9255-168ad3ab40f7" providerId="ADAL" clId="{02DFE68A-2C63-4E28-B89C-474DEB9C9253}" dt="2021-04-03T21:45:01.681" v="236" actId="47"/>
        <pc:sldMkLst>
          <pc:docMk/>
          <pc:sldMk cId="833943347" sldId="260"/>
        </pc:sldMkLst>
        <pc:spChg chg="mod">
          <ac:chgData name="Bei Qi Zhou" userId="892bd0c6-95f2-4f03-9255-168ad3ab40f7" providerId="ADAL" clId="{02DFE68A-2C63-4E28-B89C-474DEB9C9253}" dt="2021-04-03T21:34:34.348" v="186" actId="20577"/>
          <ac:spMkLst>
            <pc:docMk/>
            <pc:sldMk cId="833943347" sldId="260"/>
            <ac:spMk id="2" creationId="{E13DAFAB-2705-47E2-A36D-DF90ABC992CC}"/>
          </ac:spMkLst>
        </pc:spChg>
      </pc:sldChg>
      <pc:sldChg chg="modSp new mod">
        <pc:chgData name="Bei Qi Zhou" userId="892bd0c6-95f2-4f03-9255-168ad3ab40f7" providerId="ADAL" clId="{02DFE68A-2C63-4E28-B89C-474DEB9C9253}" dt="2021-04-03T21:34:45.069" v="211" actId="20577"/>
        <pc:sldMkLst>
          <pc:docMk/>
          <pc:sldMk cId="3391031334" sldId="261"/>
        </pc:sldMkLst>
        <pc:spChg chg="mod">
          <ac:chgData name="Bei Qi Zhou" userId="892bd0c6-95f2-4f03-9255-168ad3ab40f7" providerId="ADAL" clId="{02DFE68A-2C63-4E28-B89C-474DEB9C9253}" dt="2021-04-03T21:34:45.069" v="211" actId="20577"/>
          <ac:spMkLst>
            <pc:docMk/>
            <pc:sldMk cId="3391031334" sldId="261"/>
            <ac:spMk id="2" creationId="{FA426A36-9C91-4389-A154-230C2A10E51E}"/>
          </ac:spMkLst>
        </pc:spChg>
      </pc:sldChg>
      <pc:sldChg chg="modSp new mod">
        <pc:chgData name="Bei Qi Zhou" userId="892bd0c6-95f2-4f03-9255-168ad3ab40f7" providerId="ADAL" clId="{02DFE68A-2C63-4E28-B89C-474DEB9C9253}" dt="2021-04-06T00:57:35.888" v="2168" actId="113"/>
        <pc:sldMkLst>
          <pc:docMk/>
          <pc:sldMk cId="3305786720" sldId="262"/>
        </pc:sldMkLst>
        <pc:spChg chg="mod">
          <ac:chgData name="Bei Qi Zhou" userId="892bd0c6-95f2-4f03-9255-168ad3ab40f7" providerId="ADAL" clId="{02DFE68A-2C63-4E28-B89C-474DEB9C9253}" dt="2021-04-06T00:57:35.888" v="2168" actId="113"/>
          <ac:spMkLst>
            <pc:docMk/>
            <pc:sldMk cId="3305786720" sldId="262"/>
            <ac:spMk id="2" creationId="{96DB2CD9-7961-4E36-BAF9-AE249B5EF545}"/>
          </ac:spMkLst>
        </pc:spChg>
      </pc:sldChg>
      <pc:sldChg chg="addSp delSp modSp new mod ord">
        <pc:chgData name="Bei Qi Zhou" userId="892bd0c6-95f2-4f03-9255-168ad3ab40f7" providerId="ADAL" clId="{02DFE68A-2C63-4E28-B89C-474DEB9C9253}" dt="2021-04-06T13:54:21.199" v="4660"/>
        <pc:sldMkLst>
          <pc:docMk/>
          <pc:sldMk cId="216264996" sldId="263"/>
        </pc:sldMkLst>
        <pc:spChg chg="mod">
          <ac:chgData name="Bei Qi Zhou" userId="892bd0c6-95f2-4f03-9255-168ad3ab40f7" providerId="ADAL" clId="{02DFE68A-2C63-4E28-B89C-474DEB9C9253}" dt="2021-04-06T03:26:29.845" v="3136" actId="20577"/>
          <ac:spMkLst>
            <pc:docMk/>
            <pc:sldMk cId="216264996" sldId="263"/>
            <ac:spMk id="2" creationId="{E56514DC-496B-4906-8994-FF921E1E4658}"/>
          </ac:spMkLst>
        </pc:spChg>
        <pc:spChg chg="add mod">
          <ac:chgData name="Bei Qi Zhou" userId="892bd0c6-95f2-4f03-9255-168ad3ab40f7" providerId="ADAL" clId="{02DFE68A-2C63-4E28-B89C-474DEB9C9253}" dt="2021-04-06T03:25:59.892" v="3112" actId="2711"/>
          <ac:spMkLst>
            <pc:docMk/>
            <pc:sldMk cId="216264996" sldId="263"/>
            <ac:spMk id="5" creationId="{18D3397B-8C36-401A-B0FF-3CBD42B33047}"/>
          </ac:spMkLst>
        </pc:spChg>
        <pc:spChg chg="add mod">
          <ac:chgData name="Bei Qi Zhou" userId="892bd0c6-95f2-4f03-9255-168ad3ab40f7" providerId="ADAL" clId="{02DFE68A-2C63-4E28-B89C-474DEB9C9253}" dt="2021-04-06T13:54:21.199" v="4660"/>
          <ac:spMkLst>
            <pc:docMk/>
            <pc:sldMk cId="216264996" sldId="263"/>
            <ac:spMk id="6" creationId="{EB0F522D-CB34-4C2A-AC63-2F748CD8C599}"/>
          </ac:spMkLst>
        </pc:spChg>
        <pc:picChg chg="del mod">
          <ac:chgData name="Bei Qi Zhou" userId="892bd0c6-95f2-4f03-9255-168ad3ab40f7" providerId="ADAL" clId="{02DFE68A-2C63-4E28-B89C-474DEB9C9253}" dt="2021-04-06T01:04:54.826" v="2213" actId="478"/>
          <ac:picMkLst>
            <pc:docMk/>
            <pc:sldMk cId="216264996" sldId="263"/>
            <ac:picMk id="4" creationId="{DB9F0A4E-959F-4730-B9B7-6E8D7A246B40}"/>
          </ac:picMkLst>
        </pc:picChg>
        <pc:picChg chg="add mod">
          <ac:chgData name="Bei Qi Zhou" userId="892bd0c6-95f2-4f03-9255-168ad3ab40f7" providerId="ADAL" clId="{02DFE68A-2C63-4E28-B89C-474DEB9C9253}" dt="2021-04-06T03:44:18.284" v="3508"/>
          <ac:picMkLst>
            <pc:docMk/>
            <pc:sldMk cId="216264996" sldId="263"/>
            <ac:picMk id="7" creationId="{79D6661D-E8AC-4F77-B031-F90028E28F0D}"/>
          </ac:picMkLst>
        </pc:picChg>
      </pc:sldChg>
      <pc:sldChg chg="modSp new mod">
        <pc:chgData name="Bei Qi Zhou" userId="892bd0c6-95f2-4f03-9255-168ad3ab40f7" providerId="ADAL" clId="{02DFE68A-2C63-4E28-B89C-474DEB9C9253}" dt="2021-04-03T21:46:09.245" v="303" actId="20577"/>
        <pc:sldMkLst>
          <pc:docMk/>
          <pc:sldMk cId="550731758" sldId="264"/>
        </pc:sldMkLst>
        <pc:spChg chg="mod">
          <ac:chgData name="Bei Qi Zhou" userId="892bd0c6-95f2-4f03-9255-168ad3ab40f7" providerId="ADAL" clId="{02DFE68A-2C63-4E28-B89C-474DEB9C9253}" dt="2021-04-03T21:46:09.245" v="303" actId="20577"/>
          <ac:spMkLst>
            <pc:docMk/>
            <pc:sldMk cId="550731758" sldId="264"/>
            <ac:spMk id="2" creationId="{8D62C61B-114B-4CEA-9B91-F433806F4E7B}"/>
          </ac:spMkLst>
        </pc:spChg>
      </pc:sldChg>
      <pc:sldChg chg="modSp new mod">
        <pc:chgData name="Bei Qi Zhou" userId="892bd0c6-95f2-4f03-9255-168ad3ab40f7" providerId="ADAL" clId="{02DFE68A-2C63-4E28-B89C-474DEB9C9253}" dt="2021-04-06T00:58:40.133" v="2181" actId="113"/>
        <pc:sldMkLst>
          <pc:docMk/>
          <pc:sldMk cId="266667" sldId="265"/>
        </pc:sldMkLst>
        <pc:spChg chg="mod">
          <ac:chgData name="Bei Qi Zhou" userId="892bd0c6-95f2-4f03-9255-168ad3ab40f7" providerId="ADAL" clId="{02DFE68A-2C63-4E28-B89C-474DEB9C9253}" dt="2021-04-06T00:58:40.133" v="2181" actId="113"/>
          <ac:spMkLst>
            <pc:docMk/>
            <pc:sldMk cId="266667" sldId="265"/>
            <ac:spMk id="2" creationId="{7D23053C-8C61-4C6C-BEE3-D74B6DAC2FDB}"/>
          </ac:spMkLst>
        </pc:spChg>
      </pc:sldChg>
      <pc:sldChg chg="addSp delSp modSp mod setBg setClrOvrMap">
        <pc:chgData name="Bei Qi Zhou" userId="892bd0c6-95f2-4f03-9255-168ad3ab40f7" providerId="ADAL" clId="{02DFE68A-2C63-4E28-B89C-474DEB9C9253}" dt="2021-04-06T00:58:25.835" v="2179" actId="20577"/>
        <pc:sldMkLst>
          <pc:docMk/>
          <pc:sldMk cId="3800192015" sldId="266"/>
        </pc:sldMkLst>
        <pc:spChg chg="mod">
          <ac:chgData name="Bei Qi Zhou" userId="892bd0c6-95f2-4f03-9255-168ad3ab40f7" providerId="ADAL" clId="{02DFE68A-2C63-4E28-B89C-474DEB9C9253}" dt="2021-04-06T00:57:20.581" v="2166" actId="1076"/>
          <ac:spMkLst>
            <pc:docMk/>
            <pc:sldMk cId="3800192015" sldId="266"/>
            <ac:spMk id="2" creationId="{82B856C4-7254-4041-9BD7-BE42B56AF74B}"/>
          </ac:spMkLst>
        </pc:spChg>
        <pc:spChg chg="del">
          <ac:chgData name="Bei Qi Zhou" userId="892bd0c6-95f2-4f03-9255-168ad3ab40f7" providerId="ADAL" clId="{02DFE68A-2C63-4E28-B89C-474DEB9C9253}" dt="2021-04-05T21:20:29.178" v="377" actId="26606"/>
          <ac:spMkLst>
            <pc:docMk/>
            <pc:sldMk cId="3800192015" sldId="266"/>
            <ac:spMk id="3" creationId="{D40DEA86-7FA6-4063-81DF-7600472BDC0C}"/>
          </ac:spMkLst>
        </pc:spChg>
        <pc:spChg chg="add del">
          <ac:chgData name="Bei Qi Zhou" userId="892bd0c6-95f2-4f03-9255-168ad3ab40f7" providerId="ADAL" clId="{02DFE68A-2C63-4E28-B89C-474DEB9C9253}" dt="2021-04-06T00:44:19.041" v="1400" actId="26606"/>
          <ac:spMkLst>
            <pc:docMk/>
            <pc:sldMk cId="3800192015" sldId="266"/>
            <ac:spMk id="71" creationId="{F944E337-3E5D-4A1F-A5A1-2057F25B8A7B}"/>
          </ac:spMkLst>
        </pc:spChg>
        <pc:spChg chg="add del">
          <ac:chgData name="Bei Qi Zhou" userId="892bd0c6-95f2-4f03-9255-168ad3ab40f7" providerId="ADAL" clId="{02DFE68A-2C63-4E28-B89C-474DEB9C9253}" dt="2021-04-06T00:44:19.041" v="1400" actId="26606"/>
          <ac:spMkLst>
            <pc:docMk/>
            <pc:sldMk cId="3800192015" sldId="266"/>
            <ac:spMk id="73" creationId="{4DA50D69-7CF7-4844-B844-A2B821C77F24}"/>
          </ac:spMkLst>
        </pc:spChg>
        <pc:spChg chg="add del">
          <ac:chgData name="Bei Qi Zhou" userId="892bd0c6-95f2-4f03-9255-168ad3ab40f7" providerId="ADAL" clId="{02DFE68A-2C63-4E28-B89C-474DEB9C9253}" dt="2021-04-06T00:44:00.376" v="1395" actId="26606"/>
          <ac:spMkLst>
            <pc:docMk/>
            <pc:sldMk cId="3800192015" sldId="266"/>
            <ac:spMk id="139" creationId="{56C20283-73E0-40EC-8AD8-057F581F64C2}"/>
          </ac:spMkLst>
        </pc:spChg>
        <pc:spChg chg="add del">
          <ac:chgData name="Bei Qi Zhou" userId="892bd0c6-95f2-4f03-9255-168ad3ab40f7" providerId="ADAL" clId="{02DFE68A-2C63-4E28-B89C-474DEB9C9253}" dt="2021-04-06T00:44:00.376" v="1395" actId="26606"/>
          <ac:spMkLst>
            <pc:docMk/>
            <pc:sldMk cId="3800192015" sldId="266"/>
            <ac:spMk id="141" creationId="{3FCC729B-E528-40C3-82D3-BA4375575E87}"/>
          </ac:spMkLst>
        </pc:spChg>
        <pc:spChg chg="add del">
          <ac:chgData name="Bei Qi Zhou" userId="892bd0c6-95f2-4f03-9255-168ad3ab40f7" providerId="ADAL" clId="{02DFE68A-2C63-4E28-B89C-474DEB9C9253}" dt="2021-04-06T00:44:00.376" v="1395" actId="26606"/>
          <ac:spMkLst>
            <pc:docMk/>
            <pc:sldMk cId="3800192015" sldId="266"/>
            <ac:spMk id="143" creationId="{58F1FB8D-1842-4A04-998D-6CF047AB2790}"/>
          </ac:spMkLst>
        </pc:spChg>
        <pc:spChg chg="add del">
          <ac:chgData name="Bei Qi Zhou" userId="892bd0c6-95f2-4f03-9255-168ad3ab40f7" providerId="ADAL" clId="{02DFE68A-2C63-4E28-B89C-474DEB9C9253}" dt="2021-04-06T00:44:03.771" v="1397" actId="26606"/>
          <ac:spMkLst>
            <pc:docMk/>
            <pc:sldMk cId="3800192015" sldId="266"/>
            <ac:spMk id="2056" creationId="{EBF87945-A001-489F-9D9B-7D9435F0B9CA}"/>
          </ac:spMkLst>
        </pc:spChg>
        <pc:spChg chg="add">
          <ac:chgData name="Bei Qi Zhou" userId="892bd0c6-95f2-4f03-9255-168ad3ab40f7" providerId="ADAL" clId="{02DFE68A-2C63-4E28-B89C-474DEB9C9253}" dt="2021-04-06T00:44:19.041" v="1400" actId="26606"/>
          <ac:spMkLst>
            <pc:docMk/>
            <pc:sldMk cId="3800192015" sldId="266"/>
            <ac:spMk id="2057" creationId="{56C20283-73E0-40EC-8AD8-057F581F64C2}"/>
          </ac:spMkLst>
        </pc:spChg>
        <pc:spChg chg="add">
          <ac:chgData name="Bei Qi Zhou" userId="892bd0c6-95f2-4f03-9255-168ad3ab40f7" providerId="ADAL" clId="{02DFE68A-2C63-4E28-B89C-474DEB9C9253}" dt="2021-04-06T00:44:19.041" v="1400" actId="26606"/>
          <ac:spMkLst>
            <pc:docMk/>
            <pc:sldMk cId="3800192015" sldId="266"/>
            <ac:spMk id="2058" creationId="{3FCC729B-E528-40C3-82D3-BA4375575E87}"/>
          </ac:spMkLst>
        </pc:spChg>
        <pc:spChg chg="add">
          <ac:chgData name="Bei Qi Zhou" userId="892bd0c6-95f2-4f03-9255-168ad3ab40f7" providerId="ADAL" clId="{02DFE68A-2C63-4E28-B89C-474DEB9C9253}" dt="2021-04-06T00:44:19.041" v="1400" actId="26606"/>
          <ac:spMkLst>
            <pc:docMk/>
            <pc:sldMk cId="3800192015" sldId="266"/>
            <ac:spMk id="2059" creationId="{58F1FB8D-1842-4A04-998D-6CF047AB2790}"/>
          </ac:spMkLst>
        </pc:spChg>
        <pc:graphicFrameChg chg="add mod ord modGraphic">
          <ac:chgData name="Bei Qi Zhou" userId="892bd0c6-95f2-4f03-9255-168ad3ab40f7" providerId="ADAL" clId="{02DFE68A-2C63-4E28-B89C-474DEB9C9253}" dt="2021-04-06T00:58:25.835" v="2179" actId="20577"/>
          <ac:graphicFrameMkLst>
            <pc:docMk/>
            <pc:sldMk cId="3800192015" sldId="266"/>
            <ac:graphicFrameMk id="5" creationId="{2D0E55B5-A1AE-4954-9EA1-2F013C794212}"/>
          </ac:graphicFrameMkLst>
        </pc:graphicFrameChg>
        <pc:picChg chg="add mod">
          <ac:chgData name="Bei Qi Zhou" userId="892bd0c6-95f2-4f03-9255-168ad3ab40f7" providerId="ADAL" clId="{02DFE68A-2C63-4E28-B89C-474DEB9C9253}" dt="2021-04-06T00:46:27.291" v="1417" actId="14100"/>
          <ac:picMkLst>
            <pc:docMk/>
            <pc:sldMk cId="3800192015" sldId="266"/>
            <ac:picMk id="4" creationId="{FD7CB709-8727-4F05-BAD5-6F1BAAB032EC}"/>
          </ac:picMkLst>
        </pc:picChg>
        <pc:picChg chg="add mod">
          <ac:chgData name="Bei Qi Zhou" userId="892bd0c6-95f2-4f03-9255-168ad3ab40f7" providerId="ADAL" clId="{02DFE68A-2C63-4E28-B89C-474DEB9C9253}" dt="2021-04-06T00:46:38.955" v="1421" actId="1076"/>
          <ac:picMkLst>
            <pc:docMk/>
            <pc:sldMk cId="3800192015" sldId="266"/>
            <ac:picMk id="6" creationId="{0F79E86C-D433-4D0B-A1BA-D335600A53C8}"/>
          </ac:picMkLst>
        </pc:picChg>
        <pc:picChg chg="add del mod">
          <ac:chgData name="Bei Qi Zhou" userId="892bd0c6-95f2-4f03-9255-168ad3ab40f7" providerId="ADAL" clId="{02DFE68A-2C63-4E28-B89C-474DEB9C9253}" dt="2021-04-06T00:43:48.110" v="1391" actId="478"/>
          <ac:picMkLst>
            <pc:docMk/>
            <pc:sldMk cId="3800192015" sldId="266"/>
            <ac:picMk id="2050" creationId="{E6F65DD6-5F81-46FC-80AD-7F8532EC4E7D}"/>
          </ac:picMkLst>
        </pc:picChg>
        <pc:picChg chg="add del">
          <ac:chgData name="Bei Qi Zhou" userId="892bd0c6-95f2-4f03-9255-168ad3ab40f7" providerId="ADAL" clId="{02DFE68A-2C63-4E28-B89C-474DEB9C9253}" dt="2021-04-06T00:43:48.110" v="1391" actId="478"/>
          <ac:picMkLst>
            <pc:docMk/>
            <pc:sldMk cId="3800192015" sldId="266"/>
            <ac:picMk id="2052" creationId="{B6AEB0D2-37CB-4D3B-BF13-5A0EDC824E87}"/>
          </ac:picMkLst>
        </pc:picChg>
        <pc:picChg chg="add mod">
          <ac:chgData name="Bei Qi Zhou" userId="892bd0c6-95f2-4f03-9255-168ad3ab40f7" providerId="ADAL" clId="{02DFE68A-2C63-4E28-B89C-474DEB9C9253}" dt="2021-04-06T00:44:19.041" v="1400" actId="26606"/>
          <ac:picMkLst>
            <pc:docMk/>
            <pc:sldMk cId="3800192015" sldId="266"/>
            <ac:picMk id="2054" creationId="{194AB5D5-F377-45B3-B8EF-1D235AF68E02}"/>
          </ac:picMkLst>
        </pc:picChg>
      </pc:sldChg>
      <pc:sldChg chg="addSp delSp modSp mod">
        <pc:chgData name="Bei Qi Zhou" userId="892bd0c6-95f2-4f03-9255-168ad3ab40f7" providerId="ADAL" clId="{02DFE68A-2C63-4E28-B89C-474DEB9C9253}" dt="2021-04-06T04:24:05.964" v="3696" actId="171"/>
        <pc:sldMkLst>
          <pc:docMk/>
          <pc:sldMk cId="659902648" sldId="267"/>
        </pc:sldMkLst>
        <pc:spChg chg="mod">
          <ac:chgData name="Bei Qi Zhou" userId="892bd0c6-95f2-4f03-9255-168ad3ab40f7" providerId="ADAL" clId="{02DFE68A-2C63-4E28-B89C-474DEB9C9253}" dt="2021-04-06T00:59:06.130" v="2185" actId="1076"/>
          <ac:spMkLst>
            <pc:docMk/>
            <pc:sldMk cId="659902648" sldId="267"/>
            <ac:spMk id="3" creationId="{3F49EE34-4591-4210-B358-C9C61F1E8C73}"/>
          </ac:spMkLst>
        </pc:spChg>
        <pc:picChg chg="mod">
          <ac:chgData name="Bei Qi Zhou" userId="892bd0c6-95f2-4f03-9255-168ad3ab40f7" providerId="ADAL" clId="{02DFE68A-2C63-4E28-B89C-474DEB9C9253}" dt="2021-04-06T00:58:57.517" v="2184" actId="14100"/>
          <ac:picMkLst>
            <pc:docMk/>
            <pc:sldMk cId="659902648" sldId="267"/>
            <ac:picMk id="5" creationId="{045AD77B-CBD6-46C9-AC39-4D8EC2D34BD5}"/>
          </ac:picMkLst>
        </pc:picChg>
        <pc:picChg chg="add mod">
          <ac:chgData name="Bei Qi Zhou" userId="892bd0c6-95f2-4f03-9255-168ad3ab40f7" providerId="ADAL" clId="{02DFE68A-2C63-4E28-B89C-474DEB9C9253}" dt="2021-04-06T04:24:05.964" v="3696" actId="171"/>
          <ac:picMkLst>
            <pc:docMk/>
            <pc:sldMk cId="659902648" sldId="267"/>
            <ac:picMk id="12" creationId="{08F912E1-DB89-418B-85B4-5BAF58EFCDE0}"/>
          </ac:picMkLst>
        </pc:picChg>
        <pc:picChg chg="add del mod">
          <ac:chgData name="Bei Qi Zhou" userId="892bd0c6-95f2-4f03-9255-168ad3ab40f7" providerId="ADAL" clId="{02DFE68A-2C63-4E28-B89C-474DEB9C9253}" dt="2021-04-06T01:04:10.605" v="2195" actId="478"/>
          <ac:picMkLst>
            <pc:docMk/>
            <pc:sldMk cId="659902648" sldId="267"/>
            <ac:picMk id="4098" creationId="{B9D56CEC-BD85-431F-A784-6EB2CE3D2859}"/>
          </ac:picMkLst>
        </pc:picChg>
        <pc:picChg chg="add del mod">
          <ac:chgData name="Bei Qi Zhou" userId="892bd0c6-95f2-4f03-9255-168ad3ab40f7" providerId="ADAL" clId="{02DFE68A-2C63-4E28-B89C-474DEB9C9253}" dt="2021-04-06T04:24:01.800" v="3689" actId="478"/>
          <ac:picMkLst>
            <pc:docMk/>
            <pc:sldMk cId="659902648" sldId="267"/>
            <ac:picMk id="4100" creationId="{173C2054-EFFB-4B3A-8E3F-78761C262A5D}"/>
          </ac:picMkLst>
        </pc:picChg>
      </pc:sldChg>
      <pc:sldChg chg="addSp delSp modSp mod setBg setClrOvrMap">
        <pc:chgData name="Bei Qi Zhou" userId="892bd0c6-95f2-4f03-9255-168ad3ab40f7" providerId="ADAL" clId="{02DFE68A-2C63-4E28-B89C-474DEB9C9253}" dt="2021-04-06T01:42:15.998" v="2761" actId="12100"/>
        <pc:sldMkLst>
          <pc:docMk/>
          <pc:sldMk cId="4204525275" sldId="268"/>
        </pc:sldMkLst>
        <pc:spChg chg="mod">
          <ac:chgData name="Bei Qi Zhou" userId="892bd0c6-95f2-4f03-9255-168ad3ab40f7" providerId="ADAL" clId="{02DFE68A-2C63-4E28-B89C-474DEB9C9253}" dt="2021-04-06T01:41:47.597" v="2756" actId="1076"/>
          <ac:spMkLst>
            <pc:docMk/>
            <pc:sldMk cId="4204525275" sldId="268"/>
            <ac:spMk id="2" creationId="{3525A306-692C-4162-8A31-6E1259A7CB62}"/>
          </ac:spMkLst>
        </pc:spChg>
        <pc:spChg chg="del">
          <ac:chgData name="Bei Qi Zhou" userId="892bd0c6-95f2-4f03-9255-168ad3ab40f7" providerId="ADAL" clId="{02DFE68A-2C63-4E28-B89C-474DEB9C9253}" dt="2021-04-05T21:22:50.979" v="383" actId="26606"/>
          <ac:spMkLst>
            <pc:docMk/>
            <pc:sldMk cId="4204525275" sldId="268"/>
            <ac:spMk id="3" creationId="{A71C5DF8-DCB2-4921-979C-EB578E5DE928}"/>
          </ac:spMkLst>
        </pc:spChg>
        <pc:spChg chg="add del">
          <ac:chgData name="Bei Qi Zhou" userId="892bd0c6-95f2-4f03-9255-168ad3ab40f7" providerId="ADAL" clId="{02DFE68A-2C63-4E28-B89C-474DEB9C9253}" dt="2021-04-06T01:05:49.256" v="2225" actId="26606"/>
          <ac:spMkLst>
            <pc:docMk/>
            <pc:sldMk cId="4204525275" sldId="268"/>
            <ac:spMk id="9" creationId="{7301F447-EEF7-48F5-AF73-7566EE7F64AD}"/>
          </ac:spMkLst>
        </pc:spChg>
        <pc:spChg chg="add del">
          <ac:chgData name="Bei Qi Zhou" userId="892bd0c6-95f2-4f03-9255-168ad3ab40f7" providerId="ADAL" clId="{02DFE68A-2C63-4E28-B89C-474DEB9C9253}" dt="2021-04-06T01:05:49.256" v="2225" actId="26606"/>
          <ac:spMkLst>
            <pc:docMk/>
            <pc:sldMk cId="4204525275" sldId="268"/>
            <ac:spMk id="11" creationId="{F7117410-A2A4-4085-9ADC-46744551DBDE}"/>
          </ac:spMkLst>
        </pc:spChg>
        <pc:spChg chg="add del">
          <ac:chgData name="Bei Qi Zhou" userId="892bd0c6-95f2-4f03-9255-168ad3ab40f7" providerId="ADAL" clId="{02DFE68A-2C63-4E28-B89C-474DEB9C9253}" dt="2021-04-06T01:05:49.256" v="2225" actId="26606"/>
          <ac:spMkLst>
            <pc:docMk/>
            <pc:sldMk cId="4204525275" sldId="268"/>
            <ac:spMk id="13" creationId="{99F74EB5-E547-4FB4-95F5-BCC788F3C4A0}"/>
          </ac:spMkLst>
        </pc:spChg>
        <pc:spChg chg="add del">
          <ac:chgData name="Bei Qi Zhou" userId="892bd0c6-95f2-4f03-9255-168ad3ab40f7" providerId="ADAL" clId="{02DFE68A-2C63-4E28-B89C-474DEB9C9253}" dt="2021-04-06T01:05:37.646" v="2216" actId="26606"/>
          <ac:spMkLst>
            <pc:docMk/>
            <pc:sldMk cId="4204525275" sldId="268"/>
            <ac:spMk id="73" creationId="{D009D6D5-DAC2-4A8B-A17A-E206B9012D09}"/>
          </ac:spMkLst>
        </pc:spChg>
        <pc:spChg chg="add del">
          <ac:chgData name="Bei Qi Zhou" userId="892bd0c6-95f2-4f03-9255-168ad3ab40f7" providerId="ADAL" clId="{02DFE68A-2C63-4E28-B89C-474DEB9C9253}" dt="2021-04-06T01:05:43.314" v="2218" actId="26606"/>
          <ac:spMkLst>
            <pc:docMk/>
            <pc:sldMk cId="4204525275" sldId="268"/>
            <ac:spMk id="75" creationId="{3F0B8CEB-8279-4E5E-A0CE-1FC9F71736F2}"/>
          </ac:spMkLst>
        </pc:spChg>
        <pc:spChg chg="add del">
          <ac:chgData name="Bei Qi Zhou" userId="892bd0c6-95f2-4f03-9255-168ad3ab40f7" providerId="ADAL" clId="{02DFE68A-2C63-4E28-B89C-474DEB9C9253}" dt="2021-04-06T01:05:48.770" v="2224" actId="26606"/>
          <ac:spMkLst>
            <pc:docMk/>
            <pc:sldMk cId="4204525275" sldId="268"/>
            <ac:spMk id="77" creationId="{8D9CE0F4-2EB2-4F1F-8AAC-DB3571D9FE10}"/>
          </ac:spMkLst>
        </pc:spChg>
        <pc:spChg chg="add">
          <ac:chgData name="Bei Qi Zhou" userId="892bd0c6-95f2-4f03-9255-168ad3ab40f7" providerId="ADAL" clId="{02DFE68A-2C63-4E28-B89C-474DEB9C9253}" dt="2021-04-06T01:41:42.692" v="2754" actId="26606"/>
          <ac:spMkLst>
            <pc:docMk/>
            <pc:sldMk cId="4204525275" sldId="268"/>
            <ac:spMk id="82" creationId="{0D7B6173-1D58-48E2-83CF-37350F315F75}"/>
          </ac:spMkLst>
        </pc:spChg>
        <pc:spChg chg="add">
          <ac:chgData name="Bei Qi Zhou" userId="892bd0c6-95f2-4f03-9255-168ad3ab40f7" providerId="ADAL" clId="{02DFE68A-2C63-4E28-B89C-474DEB9C9253}" dt="2021-04-06T01:41:42.692" v="2754" actId="26606"/>
          <ac:spMkLst>
            <pc:docMk/>
            <pc:sldMk cId="4204525275" sldId="268"/>
            <ac:spMk id="84" creationId="{2F36CA75-CFBF-4844-B719-8FE9EBADA9AF}"/>
          </ac:spMkLst>
        </pc:spChg>
        <pc:spChg chg="add">
          <ac:chgData name="Bei Qi Zhou" userId="892bd0c6-95f2-4f03-9255-168ad3ab40f7" providerId="ADAL" clId="{02DFE68A-2C63-4E28-B89C-474DEB9C9253}" dt="2021-04-06T01:41:42.692" v="2754" actId="26606"/>
          <ac:spMkLst>
            <pc:docMk/>
            <pc:sldMk cId="4204525275" sldId="268"/>
            <ac:spMk id="86" creationId="{3D4A84B9-E564-4DD0-97F8-DBF1C460C28A}"/>
          </ac:spMkLst>
        </pc:spChg>
        <pc:spChg chg="add">
          <ac:chgData name="Bei Qi Zhou" userId="892bd0c6-95f2-4f03-9255-168ad3ab40f7" providerId="ADAL" clId="{02DFE68A-2C63-4E28-B89C-474DEB9C9253}" dt="2021-04-06T01:41:42.692" v="2754" actId="26606"/>
          <ac:spMkLst>
            <pc:docMk/>
            <pc:sldMk cId="4204525275" sldId="268"/>
            <ac:spMk id="88" creationId="{102382E0-0A09-46AE-B955-B911CAFE7F00}"/>
          </ac:spMkLst>
        </pc:spChg>
        <pc:spChg chg="add">
          <ac:chgData name="Bei Qi Zhou" userId="892bd0c6-95f2-4f03-9255-168ad3ab40f7" providerId="ADAL" clId="{02DFE68A-2C63-4E28-B89C-474DEB9C9253}" dt="2021-04-06T01:41:42.692" v="2754" actId="26606"/>
          <ac:spMkLst>
            <pc:docMk/>
            <pc:sldMk cId="4204525275" sldId="268"/>
            <ac:spMk id="90" creationId="{7DE75D4A-0965-4973-BE75-DECCAC9A9614}"/>
          </ac:spMkLst>
        </pc:spChg>
        <pc:spChg chg="add del">
          <ac:chgData name="Bei Qi Zhou" userId="892bd0c6-95f2-4f03-9255-168ad3ab40f7" providerId="ADAL" clId="{02DFE68A-2C63-4E28-B89C-474DEB9C9253}" dt="2021-04-06T01:05:43.314" v="2218" actId="26606"/>
          <ac:spMkLst>
            <pc:docMk/>
            <pc:sldMk cId="4204525275" sldId="268"/>
            <ac:spMk id="3078" creationId="{23E547B5-89CF-4EC0-96DE-25771AED0799}"/>
          </ac:spMkLst>
        </pc:spChg>
        <pc:spChg chg="add del">
          <ac:chgData name="Bei Qi Zhou" userId="892bd0c6-95f2-4f03-9255-168ad3ab40f7" providerId="ADAL" clId="{02DFE68A-2C63-4E28-B89C-474DEB9C9253}" dt="2021-04-06T01:05:47.677" v="2222" actId="26606"/>
          <ac:spMkLst>
            <pc:docMk/>
            <pc:sldMk cId="4204525275" sldId="268"/>
            <ac:spMk id="3079" creationId="{131BAD53-4E89-4F62-BBB7-26359763ED39}"/>
          </ac:spMkLst>
        </pc:spChg>
        <pc:spChg chg="add del">
          <ac:chgData name="Bei Qi Zhou" userId="892bd0c6-95f2-4f03-9255-168ad3ab40f7" providerId="ADAL" clId="{02DFE68A-2C63-4E28-B89C-474DEB9C9253}" dt="2021-04-06T01:05:47.677" v="2222" actId="26606"/>
          <ac:spMkLst>
            <pc:docMk/>
            <pc:sldMk cId="4204525275" sldId="268"/>
            <ac:spMk id="3080" creationId="{62756DA2-40EB-4C6F-B962-5822FFB54FB6}"/>
          </ac:spMkLst>
        </pc:spChg>
        <pc:spChg chg="add del">
          <ac:chgData name="Bei Qi Zhou" userId="892bd0c6-95f2-4f03-9255-168ad3ab40f7" providerId="ADAL" clId="{02DFE68A-2C63-4E28-B89C-474DEB9C9253}" dt="2021-04-06T01:05:48.770" v="2224" actId="26606"/>
          <ac:spMkLst>
            <pc:docMk/>
            <pc:sldMk cId="4204525275" sldId="268"/>
            <ac:spMk id="3082" creationId="{E0C28A69-9B26-45AC-AFF7-719A7A50A092}"/>
          </ac:spMkLst>
        </pc:spChg>
        <pc:spChg chg="add del">
          <ac:chgData name="Bei Qi Zhou" userId="892bd0c6-95f2-4f03-9255-168ad3ab40f7" providerId="ADAL" clId="{02DFE68A-2C63-4E28-B89C-474DEB9C9253}" dt="2021-04-06T01:05:48.770" v="2224" actId="26606"/>
          <ac:spMkLst>
            <pc:docMk/>
            <pc:sldMk cId="4204525275" sldId="268"/>
            <ac:spMk id="3083" creationId="{33AE4636-AEEC-45D6-84D4-7AC2DA48ECF8}"/>
          </ac:spMkLst>
        </pc:spChg>
        <pc:spChg chg="add del">
          <ac:chgData name="Bei Qi Zhou" userId="892bd0c6-95f2-4f03-9255-168ad3ab40f7" providerId="ADAL" clId="{02DFE68A-2C63-4E28-B89C-474DEB9C9253}" dt="2021-04-06T01:41:42.692" v="2754" actId="26606"/>
          <ac:spMkLst>
            <pc:docMk/>
            <pc:sldMk cId="4204525275" sldId="268"/>
            <ac:spMk id="3085" creationId="{79BB35BC-D5C2-4C8B-A22A-A71E6191913B}"/>
          </ac:spMkLst>
        </pc:spChg>
        <pc:graphicFrameChg chg="add mod ord modGraphic">
          <ac:chgData name="Bei Qi Zhou" userId="892bd0c6-95f2-4f03-9255-168ad3ab40f7" providerId="ADAL" clId="{02DFE68A-2C63-4E28-B89C-474DEB9C9253}" dt="2021-04-06T01:42:15.998" v="2761" actId="12100"/>
          <ac:graphicFrameMkLst>
            <pc:docMk/>
            <pc:sldMk cId="4204525275" sldId="268"/>
            <ac:graphicFrameMk id="5" creationId="{057C2051-071F-4BA9-A83D-665F501D9878}"/>
          </ac:graphicFrameMkLst>
        </pc:graphicFrameChg>
        <pc:picChg chg="add mod ord">
          <ac:chgData name="Bei Qi Zhou" userId="892bd0c6-95f2-4f03-9255-168ad3ab40f7" providerId="ADAL" clId="{02DFE68A-2C63-4E28-B89C-474DEB9C9253}" dt="2021-04-06T01:41:42.692" v="2754" actId="26606"/>
          <ac:picMkLst>
            <pc:docMk/>
            <pc:sldMk cId="4204525275" sldId="268"/>
            <ac:picMk id="4" creationId="{C2D931DF-A6D4-4056-8DC2-2F74C96ECF97}"/>
          </ac:picMkLst>
        </pc:picChg>
        <pc:picChg chg="add">
          <ac:chgData name="Bei Qi Zhou" userId="892bd0c6-95f2-4f03-9255-168ad3ab40f7" providerId="ADAL" clId="{02DFE68A-2C63-4E28-B89C-474DEB9C9253}" dt="2021-04-06T01:41:42.692" v="2754" actId="26606"/>
          <ac:picMkLst>
            <pc:docMk/>
            <pc:sldMk cId="4204525275" sldId="268"/>
            <ac:picMk id="92" creationId="{4A599609-F5C2-4A0B-A992-913F814A631A}"/>
          </ac:picMkLst>
        </pc:picChg>
        <pc:picChg chg="add del">
          <ac:chgData name="Bei Qi Zhou" userId="892bd0c6-95f2-4f03-9255-168ad3ab40f7" providerId="ADAL" clId="{02DFE68A-2C63-4E28-B89C-474DEB9C9253}" dt="2021-04-06T00:42:18.020" v="1388" actId="478"/>
          <ac:picMkLst>
            <pc:docMk/>
            <pc:sldMk cId="4204525275" sldId="268"/>
            <ac:picMk id="3074" creationId="{E20335C2-FB21-4587-A8B7-1950941855D5}"/>
          </ac:picMkLst>
        </pc:picChg>
        <pc:picChg chg="add del mod ord">
          <ac:chgData name="Bei Qi Zhou" userId="892bd0c6-95f2-4f03-9255-168ad3ab40f7" providerId="ADAL" clId="{02DFE68A-2C63-4E28-B89C-474DEB9C9253}" dt="2021-04-06T01:41:04.561" v="2752" actId="478"/>
          <ac:picMkLst>
            <pc:docMk/>
            <pc:sldMk cId="4204525275" sldId="268"/>
            <ac:picMk id="3076" creationId="{F18E8BC3-5F70-47A0-8009-26F7BAF97A9D}"/>
          </ac:picMkLst>
        </pc:picChg>
      </pc:sldChg>
      <pc:sldChg chg="new del">
        <pc:chgData name="Bei Qi Zhou" userId="892bd0c6-95f2-4f03-9255-168ad3ab40f7" providerId="ADAL" clId="{02DFE68A-2C63-4E28-B89C-474DEB9C9253}" dt="2021-04-05T21:21:23.817" v="379" actId="47"/>
        <pc:sldMkLst>
          <pc:docMk/>
          <pc:sldMk cId="93210012" sldId="269"/>
        </pc:sldMkLst>
      </pc:sldChg>
      <pc:sldChg chg="addSp delSp modSp new mod modNotesTx">
        <pc:chgData name="Bei Qi Zhou" userId="892bd0c6-95f2-4f03-9255-168ad3ab40f7" providerId="ADAL" clId="{02DFE68A-2C63-4E28-B89C-474DEB9C9253}" dt="2021-04-06T14:00:56.484" v="4830" actId="20577"/>
        <pc:sldMkLst>
          <pc:docMk/>
          <pc:sldMk cId="1757981415" sldId="269"/>
        </pc:sldMkLst>
        <pc:spChg chg="del">
          <ac:chgData name="Bei Qi Zhou" userId="892bd0c6-95f2-4f03-9255-168ad3ab40f7" providerId="ADAL" clId="{02DFE68A-2C63-4E28-B89C-474DEB9C9253}" dt="2021-04-06T01:09:20.140" v="2241" actId="478"/>
          <ac:spMkLst>
            <pc:docMk/>
            <pc:sldMk cId="1757981415" sldId="269"/>
            <ac:spMk id="2" creationId="{23D75E75-D21C-4A50-A481-F06A744F89EF}"/>
          </ac:spMkLst>
        </pc:spChg>
        <pc:spChg chg="del">
          <ac:chgData name="Bei Qi Zhou" userId="892bd0c6-95f2-4f03-9255-168ad3ab40f7" providerId="ADAL" clId="{02DFE68A-2C63-4E28-B89C-474DEB9C9253}" dt="2021-04-06T01:09:21.667" v="2242" actId="478"/>
          <ac:spMkLst>
            <pc:docMk/>
            <pc:sldMk cId="1757981415" sldId="269"/>
            <ac:spMk id="3" creationId="{7FC35364-1747-49BA-BEB0-17775429F4FE}"/>
          </ac:spMkLst>
        </pc:spChg>
        <pc:spChg chg="add mod">
          <ac:chgData name="Bei Qi Zhou" userId="892bd0c6-95f2-4f03-9255-168ad3ab40f7" providerId="ADAL" clId="{02DFE68A-2C63-4E28-B89C-474DEB9C9253}" dt="2021-04-06T03:34:40.338" v="3239" actId="1076"/>
          <ac:spMkLst>
            <pc:docMk/>
            <pc:sldMk cId="1757981415" sldId="269"/>
            <ac:spMk id="4" creationId="{7F20C324-CF7F-4FDA-88B2-717B38AFDA81}"/>
          </ac:spMkLst>
        </pc:spChg>
        <pc:spChg chg="add mod">
          <ac:chgData name="Bei Qi Zhou" userId="892bd0c6-95f2-4f03-9255-168ad3ab40f7" providerId="ADAL" clId="{02DFE68A-2C63-4E28-B89C-474DEB9C9253}" dt="2021-04-06T13:19:06.263" v="4473" actId="20577"/>
          <ac:spMkLst>
            <pc:docMk/>
            <pc:sldMk cId="1757981415" sldId="269"/>
            <ac:spMk id="7" creationId="{8431DE05-236B-43A6-BC41-AE597656F2E2}"/>
          </ac:spMkLst>
        </pc:spChg>
        <pc:spChg chg="add mod">
          <ac:chgData name="Bei Qi Zhou" userId="892bd0c6-95f2-4f03-9255-168ad3ab40f7" providerId="ADAL" clId="{02DFE68A-2C63-4E28-B89C-474DEB9C9253}" dt="2021-04-06T13:02:47.695" v="3698" actId="20577"/>
          <ac:spMkLst>
            <pc:docMk/>
            <pc:sldMk cId="1757981415" sldId="269"/>
            <ac:spMk id="8" creationId="{D741F72C-7102-4493-94E6-921C3EF222B4}"/>
          </ac:spMkLst>
        </pc:spChg>
        <pc:spChg chg="add mod">
          <ac:chgData name="Bei Qi Zhou" userId="892bd0c6-95f2-4f03-9255-168ad3ab40f7" providerId="ADAL" clId="{02DFE68A-2C63-4E28-B89C-474DEB9C9253}" dt="2021-04-06T13:02:49.720" v="3699" actId="20577"/>
          <ac:spMkLst>
            <pc:docMk/>
            <pc:sldMk cId="1757981415" sldId="269"/>
            <ac:spMk id="12" creationId="{6D5CE761-6EE4-4F66-A8C6-8275A15A2527}"/>
          </ac:spMkLst>
        </pc:spChg>
        <pc:spChg chg="add mod">
          <ac:chgData name="Bei Qi Zhou" userId="892bd0c6-95f2-4f03-9255-168ad3ab40f7" providerId="ADAL" clId="{02DFE68A-2C63-4E28-B89C-474DEB9C9253}" dt="2021-04-06T04:11:11.721" v="3643" actId="1076"/>
          <ac:spMkLst>
            <pc:docMk/>
            <pc:sldMk cId="1757981415" sldId="269"/>
            <ac:spMk id="13" creationId="{F2E6D4C7-8250-4488-85B8-253177C5B576}"/>
          </ac:spMkLst>
        </pc:spChg>
        <pc:picChg chg="add mod">
          <ac:chgData name="Bei Qi Zhou" userId="892bd0c6-95f2-4f03-9255-168ad3ab40f7" providerId="ADAL" clId="{02DFE68A-2C63-4E28-B89C-474DEB9C9253}" dt="2021-04-06T04:11:08.229" v="3642" actId="1076"/>
          <ac:picMkLst>
            <pc:docMk/>
            <pc:sldMk cId="1757981415" sldId="269"/>
            <ac:picMk id="6" creationId="{6781863A-EDEB-459D-937B-CC2D49B2A5E5}"/>
          </ac:picMkLst>
        </pc:picChg>
        <pc:picChg chg="add del mod">
          <ac:chgData name="Bei Qi Zhou" userId="892bd0c6-95f2-4f03-9255-168ad3ab40f7" providerId="ADAL" clId="{02DFE68A-2C63-4E28-B89C-474DEB9C9253}" dt="2021-04-06T03:41:38.564" v="3489" actId="478"/>
          <ac:picMkLst>
            <pc:docMk/>
            <pc:sldMk cId="1757981415" sldId="269"/>
            <ac:picMk id="6146" creationId="{A4D3A9AD-09D1-4696-B52D-FB2F8F93307F}"/>
          </ac:picMkLst>
        </pc:picChg>
        <pc:picChg chg="add del mod">
          <ac:chgData name="Bei Qi Zhou" userId="892bd0c6-95f2-4f03-9255-168ad3ab40f7" providerId="ADAL" clId="{02DFE68A-2C63-4E28-B89C-474DEB9C9253}" dt="2021-04-06T03:35:33.285" v="3250"/>
          <ac:picMkLst>
            <pc:docMk/>
            <pc:sldMk cId="1757981415" sldId="269"/>
            <ac:picMk id="6148" creationId="{A0E04E50-C5ED-42D5-8E35-06C6C6FA808C}"/>
          </ac:picMkLst>
        </pc:picChg>
        <pc:picChg chg="add del mod">
          <ac:chgData name="Bei Qi Zhou" userId="892bd0c6-95f2-4f03-9255-168ad3ab40f7" providerId="ADAL" clId="{02DFE68A-2C63-4E28-B89C-474DEB9C9253}" dt="2021-04-06T03:42:26.843" v="3496" actId="478"/>
          <ac:picMkLst>
            <pc:docMk/>
            <pc:sldMk cId="1757981415" sldId="269"/>
            <ac:picMk id="6150" creationId="{677A5158-C95F-40CD-91E2-128BF82062AE}"/>
          </ac:picMkLst>
        </pc:picChg>
        <pc:picChg chg="add del mod">
          <ac:chgData name="Bei Qi Zhou" userId="892bd0c6-95f2-4f03-9255-168ad3ab40f7" providerId="ADAL" clId="{02DFE68A-2C63-4E28-B89C-474DEB9C9253}" dt="2021-04-06T03:41:00.715" v="3488" actId="478"/>
          <ac:picMkLst>
            <pc:docMk/>
            <pc:sldMk cId="1757981415" sldId="269"/>
            <ac:picMk id="6152" creationId="{7E7D64B6-4F04-4185-AA05-1A91C4BE7AD0}"/>
          </ac:picMkLst>
        </pc:picChg>
        <pc:picChg chg="add mod">
          <ac:chgData name="Bei Qi Zhou" userId="892bd0c6-95f2-4f03-9255-168ad3ab40f7" providerId="ADAL" clId="{02DFE68A-2C63-4E28-B89C-474DEB9C9253}" dt="2021-04-06T03:41:46.437" v="3495" actId="14100"/>
          <ac:picMkLst>
            <pc:docMk/>
            <pc:sldMk cId="1757981415" sldId="269"/>
            <ac:picMk id="6154" creationId="{E3C4B0C7-4703-41B0-944E-B42B2D9CC13E}"/>
          </ac:picMkLst>
        </pc:picChg>
        <pc:picChg chg="add mod">
          <ac:chgData name="Bei Qi Zhou" userId="892bd0c6-95f2-4f03-9255-168ad3ab40f7" providerId="ADAL" clId="{02DFE68A-2C63-4E28-B89C-474DEB9C9253}" dt="2021-04-06T03:42:33.628" v="3499" actId="1076"/>
          <ac:picMkLst>
            <pc:docMk/>
            <pc:sldMk cId="1757981415" sldId="269"/>
            <ac:picMk id="6156" creationId="{AE85D98F-A8A9-420B-8F15-C1F6799196DD}"/>
          </ac:picMkLst>
        </pc:picChg>
        <pc:picChg chg="add mod">
          <ac:chgData name="Bei Qi Zhou" userId="892bd0c6-95f2-4f03-9255-168ad3ab40f7" providerId="ADAL" clId="{02DFE68A-2C63-4E28-B89C-474DEB9C9253}" dt="2021-04-06T04:10:20.002" v="3638" actId="171"/>
          <ac:picMkLst>
            <pc:docMk/>
            <pc:sldMk cId="1757981415" sldId="269"/>
            <ac:picMk id="6158" creationId="{24D068FA-1F5C-4BC0-82AF-A16A4446FF58}"/>
          </ac:picMkLst>
        </pc:picChg>
        <pc:cxnChg chg="add mod">
          <ac:chgData name="Bei Qi Zhou" userId="892bd0c6-95f2-4f03-9255-168ad3ab40f7" providerId="ADAL" clId="{02DFE68A-2C63-4E28-B89C-474DEB9C9253}" dt="2021-04-06T13:09:52.031" v="3979" actId="14100"/>
          <ac:cxnSpMkLst>
            <pc:docMk/>
            <pc:sldMk cId="1757981415" sldId="269"/>
            <ac:cxnSpMk id="10" creationId="{227E6FBB-7D69-42D2-9186-97F872A5DD15}"/>
          </ac:cxnSpMkLst>
        </pc:cxnChg>
        <pc:cxnChg chg="add mod">
          <ac:chgData name="Bei Qi Zhou" userId="892bd0c6-95f2-4f03-9255-168ad3ab40f7" providerId="ADAL" clId="{02DFE68A-2C63-4E28-B89C-474DEB9C9253}" dt="2021-04-06T13:09:57.425" v="3981" actId="1076"/>
          <ac:cxnSpMkLst>
            <pc:docMk/>
            <pc:sldMk cId="1757981415" sldId="269"/>
            <ac:cxnSpMk id="22" creationId="{6AB7D801-BE88-473E-BF71-053B15BBFF86}"/>
          </ac:cxnSpMkLst>
        </pc:cxnChg>
        <pc:cxnChg chg="add mod">
          <ac:chgData name="Bei Qi Zhou" userId="892bd0c6-95f2-4f03-9255-168ad3ab40f7" providerId="ADAL" clId="{02DFE68A-2C63-4E28-B89C-474DEB9C9253}" dt="2021-04-06T13:10:21.648" v="3991" actId="208"/>
          <ac:cxnSpMkLst>
            <pc:docMk/>
            <pc:sldMk cId="1757981415" sldId="269"/>
            <ac:cxnSpMk id="23" creationId="{E419B6BD-0742-4390-AC96-A172C0F3B436}"/>
          </ac:cxnSpMkLst>
        </pc:cxnChg>
      </pc:sldChg>
      <pc:sldChg chg="modSp mod">
        <pc:chgData name="Bei Qi Zhou" userId="892bd0c6-95f2-4f03-9255-168ad3ab40f7" providerId="ADAL" clId="{02DFE68A-2C63-4E28-B89C-474DEB9C9253}" dt="2021-04-06T00:58:46.603" v="2182" actId="113"/>
        <pc:sldMkLst>
          <pc:docMk/>
          <pc:sldMk cId="621992823" sldId="270"/>
        </pc:sldMkLst>
        <pc:spChg chg="mod">
          <ac:chgData name="Bei Qi Zhou" userId="892bd0c6-95f2-4f03-9255-168ad3ab40f7" providerId="ADAL" clId="{02DFE68A-2C63-4E28-B89C-474DEB9C9253}" dt="2021-04-06T00:58:46.603" v="2182" actId="113"/>
          <ac:spMkLst>
            <pc:docMk/>
            <pc:sldMk cId="621992823" sldId="270"/>
            <ac:spMk id="2" creationId="{C8C5015B-4CFA-4ABD-8783-13EE95F382D4}"/>
          </ac:spMkLst>
        </pc:spChg>
      </pc:sldChg>
      <pc:sldChg chg="new del">
        <pc:chgData name="Bei Qi Zhou" userId="892bd0c6-95f2-4f03-9255-168ad3ab40f7" providerId="ADAL" clId="{02DFE68A-2C63-4E28-B89C-474DEB9C9253}" dt="2021-04-06T00:19:24.046" v="823" actId="47"/>
        <pc:sldMkLst>
          <pc:docMk/>
          <pc:sldMk cId="2998623350" sldId="271"/>
        </pc:sldMkLst>
      </pc:sldChg>
      <pc:sldChg chg="addSp delSp modSp new mod setBg setClrOvrMap">
        <pc:chgData name="Bei Qi Zhou" userId="892bd0c6-95f2-4f03-9255-168ad3ab40f7" providerId="ADAL" clId="{02DFE68A-2C63-4E28-B89C-474DEB9C9253}" dt="2021-04-06T04:21:59.960" v="3688" actId="26606"/>
        <pc:sldMkLst>
          <pc:docMk/>
          <pc:sldMk cId="3612769146" sldId="271"/>
        </pc:sldMkLst>
        <pc:spChg chg="mod ord">
          <ac:chgData name="Bei Qi Zhou" userId="892bd0c6-95f2-4f03-9255-168ad3ab40f7" providerId="ADAL" clId="{02DFE68A-2C63-4E28-B89C-474DEB9C9253}" dt="2021-04-06T04:21:59.960" v="3688" actId="26606"/>
          <ac:spMkLst>
            <pc:docMk/>
            <pc:sldMk cId="3612769146" sldId="271"/>
            <ac:spMk id="2" creationId="{3865C5FB-F51F-422D-99F3-0CD62CE7AF3E}"/>
          </ac:spMkLst>
        </pc:spChg>
        <pc:spChg chg="del">
          <ac:chgData name="Bei Qi Zhou" userId="892bd0c6-95f2-4f03-9255-168ad3ab40f7" providerId="ADAL" clId="{02DFE68A-2C63-4E28-B89C-474DEB9C9253}" dt="2021-04-06T01:40:14.808" v="2734" actId="26606"/>
          <ac:spMkLst>
            <pc:docMk/>
            <pc:sldMk cId="3612769146" sldId="271"/>
            <ac:spMk id="3" creationId="{0400327C-0E06-481C-A9C9-F720E2FEEF27}"/>
          </ac:spMkLst>
        </pc:spChg>
        <pc:spChg chg="add del mod">
          <ac:chgData name="Bei Qi Zhou" userId="892bd0c6-95f2-4f03-9255-168ad3ab40f7" providerId="ADAL" clId="{02DFE68A-2C63-4E28-B89C-474DEB9C9253}" dt="2021-04-06T04:20:38.008" v="3678" actId="26606"/>
          <ac:spMkLst>
            <pc:docMk/>
            <pc:sldMk cId="3612769146" sldId="271"/>
            <ac:spMk id="4" creationId="{E83EA3BE-1E6F-4108-9259-B112FBEF5810}"/>
          </ac:spMkLst>
        </pc:spChg>
        <pc:spChg chg="add del">
          <ac:chgData name="Bei Qi Zhou" userId="892bd0c6-95f2-4f03-9255-168ad3ab40f7" providerId="ADAL" clId="{02DFE68A-2C63-4E28-B89C-474DEB9C9253}" dt="2021-04-06T04:20:38.008" v="3678" actId="26606"/>
          <ac:spMkLst>
            <pc:docMk/>
            <pc:sldMk cId="3612769146" sldId="271"/>
            <ac:spMk id="71" creationId="{37C89E4B-3C9F-44B9-8B86-D9E3D112D8EC}"/>
          </ac:spMkLst>
        </pc:spChg>
        <pc:spChg chg="add">
          <ac:chgData name="Bei Qi Zhou" userId="892bd0c6-95f2-4f03-9255-168ad3ab40f7" providerId="ADAL" clId="{02DFE68A-2C63-4E28-B89C-474DEB9C9253}" dt="2021-04-06T04:21:59.960" v="3688" actId="26606"/>
          <ac:spMkLst>
            <pc:docMk/>
            <pc:sldMk cId="3612769146" sldId="271"/>
            <ac:spMk id="81" creationId="{ED49FE6D-E54D-4A15-9572-966ED42F812E}"/>
          </ac:spMkLst>
        </pc:spChg>
        <pc:spChg chg="add del">
          <ac:chgData name="Bei Qi Zhou" userId="892bd0c6-95f2-4f03-9255-168ad3ab40f7" providerId="ADAL" clId="{02DFE68A-2C63-4E28-B89C-474DEB9C9253}" dt="2021-04-06T04:20:58.050" v="3680" actId="26606"/>
          <ac:spMkLst>
            <pc:docMk/>
            <pc:sldMk cId="3612769146" sldId="271"/>
            <ac:spMk id="137" creationId="{37C89E4B-3C9F-44B9-8B86-D9E3D112D8EC}"/>
          </ac:spMkLst>
        </pc:spChg>
        <pc:spChg chg="add del">
          <ac:chgData name="Bei Qi Zhou" userId="892bd0c6-95f2-4f03-9255-168ad3ab40f7" providerId="ADAL" clId="{02DFE68A-2C63-4E28-B89C-474DEB9C9253}" dt="2021-04-06T04:21:16.045" v="3687" actId="26606"/>
          <ac:spMkLst>
            <pc:docMk/>
            <pc:sldMk cId="3612769146" sldId="271"/>
            <ac:spMk id="192" creationId="{1CDD8E39-EA14-4679-9655-1BFF5A7B63EE}"/>
          </ac:spMkLst>
        </pc:spChg>
        <pc:spChg chg="add del">
          <ac:chgData name="Bei Qi Zhou" userId="892bd0c6-95f2-4f03-9255-168ad3ab40f7" providerId="ADAL" clId="{02DFE68A-2C63-4E28-B89C-474DEB9C9253}" dt="2021-04-06T04:21:16.039" v="3686" actId="26606"/>
          <ac:spMkLst>
            <pc:docMk/>
            <pc:sldMk cId="3612769146" sldId="271"/>
            <ac:spMk id="5126" creationId="{AD35AE2F-5E3A-49D9-8DE1-8A333BA4088E}"/>
          </ac:spMkLst>
        </pc:spChg>
        <pc:spChg chg="add del">
          <ac:chgData name="Bei Qi Zhou" userId="892bd0c6-95f2-4f03-9255-168ad3ab40f7" providerId="ADAL" clId="{02DFE68A-2C63-4E28-B89C-474DEB9C9253}" dt="2021-04-06T04:21:16.039" v="3686" actId="26606"/>
          <ac:spMkLst>
            <pc:docMk/>
            <pc:sldMk cId="3612769146" sldId="271"/>
            <ac:spMk id="5127" creationId="{98072727-1E1A-4B8C-8839-AAB69FA2ECE2}"/>
          </ac:spMkLst>
        </pc:spChg>
        <pc:spChg chg="add del">
          <ac:chgData name="Bei Qi Zhou" userId="892bd0c6-95f2-4f03-9255-168ad3ab40f7" providerId="ADAL" clId="{02DFE68A-2C63-4E28-B89C-474DEB9C9253}" dt="2021-04-06T04:21:00.175" v="3681" actId="478"/>
          <ac:spMkLst>
            <pc:docMk/>
            <pc:sldMk cId="3612769146" sldId="271"/>
            <ac:spMk id="5128" creationId="{B8DAECCC-C141-47DF-A91C-81A258A4AF36}"/>
          </ac:spMkLst>
        </pc:spChg>
        <pc:spChg chg="add del">
          <ac:chgData name="Bei Qi Zhou" userId="892bd0c6-95f2-4f03-9255-168ad3ab40f7" providerId="ADAL" clId="{02DFE68A-2C63-4E28-B89C-474DEB9C9253}" dt="2021-04-06T04:21:16.039" v="3686" actId="26606"/>
          <ac:spMkLst>
            <pc:docMk/>
            <pc:sldMk cId="3612769146" sldId="271"/>
            <ac:spMk id="5129" creationId="{79EB4626-023C-436D-9F57-9EB46080909D}"/>
          </ac:spMkLst>
        </pc:spChg>
        <pc:spChg chg="add del">
          <ac:chgData name="Bei Qi Zhou" userId="892bd0c6-95f2-4f03-9255-168ad3ab40f7" providerId="ADAL" clId="{02DFE68A-2C63-4E28-B89C-474DEB9C9253}" dt="2021-04-06T04:21:59.960" v="3688" actId="26606"/>
          <ac:spMkLst>
            <pc:docMk/>
            <pc:sldMk cId="3612769146" sldId="271"/>
            <ac:spMk id="5131" creationId="{D47766EE-4192-4B2D-A5A0-F60F9A5F743F}"/>
          </ac:spMkLst>
        </pc:spChg>
        <pc:spChg chg="add del">
          <ac:chgData name="Bei Qi Zhou" userId="892bd0c6-95f2-4f03-9255-168ad3ab40f7" providerId="ADAL" clId="{02DFE68A-2C63-4E28-B89C-474DEB9C9253}" dt="2021-04-06T04:21:59.960" v="3688" actId="26606"/>
          <ac:spMkLst>
            <pc:docMk/>
            <pc:sldMk cId="3612769146" sldId="271"/>
            <ac:spMk id="5132" creationId="{D6705569-F545-4F47-A260-A9202826EA20}"/>
          </ac:spMkLst>
        </pc:spChg>
        <pc:picChg chg="add del mod">
          <ac:chgData name="Bei Qi Zhou" userId="892bd0c6-95f2-4f03-9255-168ad3ab40f7" providerId="ADAL" clId="{02DFE68A-2C63-4E28-B89C-474DEB9C9253}" dt="2021-04-06T04:20:34.537" v="3676" actId="478"/>
          <ac:picMkLst>
            <pc:docMk/>
            <pc:sldMk cId="3612769146" sldId="271"/>
            <ac:picMk id="5122" creationId="{994F680D-67C4-434A-94C0-8479BF1EF10C}"/>
          </ac:picMkLst>
        </pc:picChg>
        <pc:picChg chg="add mod">
          <ac:chgData name="Bei Qi Zhou" userId="892bd0c6-95f2-4f03-9255-168ad3ab40f7" providerId="ADAL" clId="{02DFE68A-2C63-4E28-B89C-474DEB9C9253}" dt="2021-04-06T04:21:59.960" v="3688" actId="26606"/>
          <ac:picMkLst>
            <pc:docMk/>
            <pc:sldMk cId="3612769146" sldId="271"/>
            <ac:picMk id="5124" creationId="{AAF23EAA-E5D1-43AE-BE32-54B2C0B2D023}"/>
          </ac:picMkLst>
        </pc:picChg>
        <pc:cxnChg chg="add del">
          <ac:chgData name="Bei Qi Zhou" userId="892bd0c6-95f2-4f03-9255-168ad3ab40f7" providerId="ADAL" clId="{02DFE68A-2C63-4E28-B89C-474DEB9C9253}" dt="2021-04-06T04:20:38.008" v="3678" actId="26606"/>
          <ac:cxnSpMkLst>
            <pc:docMk/>
            <pc:sldMk cId="3612769146" sldId="271"/>
            <ac:cxnSpMk id="73" creationId="{AA2EAA10-076F-46BD-8F0F-B9A2FB77A85C}"/>
          </ac:cxnSpMkLst>
        </pc:cxnChg>
        <pc:cxnChg chg="add del">
          <ac:chgData name="Bei Qi Zhou" userId="892bd0c6-95f2-4f03-9255-168ad3ab40f7" providerId="ADAL" clId="{02DFE68A-2C63-4E28-B89C-474DEB9C9253}" dt="2021-04-06T04:20:38.008" v="3678" actId="26606"/>
          <ac:cxnSpMkLst>
            <pc:docMk/>
            <pc:sldMk cId="3612769146" sldId="271"/>
            <ac:cxnSpMk id="75" creationId="{D891E407-403B-4764-86C9-33A56D3BCAA3}"/>
          </ac:cxnSpMkLst>
        </pc:cxnChg>
        <pc:cxnChg chg="add">
          <ac:chgData name="Bei Qi Zhou" userId="892bd0c6-95f2-4f03-9255-168ad3ab40f7" providerId="ADAL" clId="{02DFE68A-2C63-4E28-B89C-474DEB9C9253}" dt="2021-04-06T04:21:59.960" v="3688" actId="26606"/>
          <ac:cxnSpMkLst>
            <pc:docMk/>
            <pc:sldMk cId="3612769146" sldId="271"/>
            <ac:cxnSpMk id="83" creationId="{EAFC8083-BBFA-464C-A805-4E844F66B23B}"/>
          </ac:cxnSpMkLst>
        </pc:cxnChg>
        <pc:cxnChg chg="add">
          <ac:chgData name="Bei Qi Zhou" userId="892bd0c6-95f2-4f03-9255-168ad3ab40f7" providerId="ADAL" clId="{02DFE68A-2C63-4E28-B89C-474DEB9C9253}" dt="2021-04-06T04:21:59.960" v="3688" actId="26606"/>
          <ac:cxnSpMkLst>
            <pc:docMk/>
            <pc:sldMk cId="3612769146" sldId="271"/>
            <ac:cxnSpMk id="85" creationId="{67DF9911-4A37-4096-BE25-0CCCFECBF6DD}"/>
          </ac:cxnSpMkLst>
        </pc:cxnChg>
        <pc:cxnChg chg="add">
          <ac:chgData name="Bei Qi Zhou" userId="892bd0c6-95f2-4f03-9255-168ad3ab40f7" providerId="ADAL" clId="{02DFE68A-2C63-4E28-B89C-474DEB9C9253}" dt="2021-04-06T04:21:59.960" v="3688" actId="26606"/>
          <ac:cxnSpMkLst>
            <pc:docMk/>
            <pc:sldMk cId="3612769146" sldId="271"/>
            <ac:cxnSpMk id="87" creationId="{CC752BC6-CDD2-4020-8DCF-B5E813CD3A55}"/>
          </ac:cxnSpMkLst>
        </pc:cxnChg>
        <pc:cxnChg chg="add del">
          <ac:chgData name="Bei Qi Zhou" userId="892bd0c6-95f2-4f03-9255-168ad3ab40f7" providerId="ADAL" clId="{02DFE68A-2C63-4E28-B89C-474DEB9C9253}" dt="2021-04-06T04:20:58.050" v="3680" actId="26606"/>
          <ac:cxnSpMkLst>
            <pc:docMk/>
            <pc:sldMk cId="3612769146" sldId="271"/>
            <ac:cxnSpMk id="139" creationId="{AA2EAA10-076F-46BD-8F0F-B9A2FB77A85C}"/>
          </ac:cxnSpMkLst>
        </pc:cxnChg>
        <pc:cxnChg chg="add del">
          <ac:chgData name="Bei Qi Zhou" userId="892bd0c6-95f2-4f03-9255-168ad3ab40f7" providerId="ADAL" clId="{02DFE68A-2C63-4E28-B89C-474DEB9C9253}" dt="2021-04-06T04:20:58.050" v="3680" actId="26606"/>
          <ac:cxnSpMkLst>
            <pc:docMk/>
            <pc:sldMk cId="3612769146" sldId="271"/>
            <ac:cxnSpMk id="141" creationId="{D891E407-403B-4764-86C9-33A56D3BCAA3}"/>
          </ac:cxnSpMkLst>
        </pc:cxnChg>
      </pc:sldChg>
      <pc:sldChg chg="addSp modSp new mod ord setBg setClrOvrMap">
        <pc:chgData name="Bei Qi Zhou" userId="892bd0c6-95f2-4f03-9255-168ad3ab40f7" providerId="ADAL" clId="{02DFE68A-2C63-4E28-B89C-474DEB9C9253}" dt="2021-04-06T13:52:40.887" v="4616" actId="20577"/>
        <pc:sldMkLst>
          <pc:docMk/>
          <pc:sldMk cId="2778949365" sldId="272"/>
        </pc:sldMkLst>
        <pc:spChg chg="mod">
          <ac:chgData name="Bei Qi Zhou" userId="892bd0c6-95f2-4f03-9255-168ad3ab40f7" providerId="ADAL" clId="{02DFE68A-2C63-4E28-B89C-474DEB9C9253}" dt="2021-04-06T03:44:02.206" v="3503" actId="26606"/>
          <ac:spMkLst>
            <pc:docMk/>
            <pc:sldMk cId="2778949365" sldId="272"/>
            <ac:spMk id="2" creationId="{ABACE89C-03B3-499A-A69D-5AD04459415E}"/>
          </ac:spMkLst>
        </pc:spChg>
        <pc:spChg chg="mod">
          <ac:chgData name="Bei Qi Zhou" userId="892bd0c6-95f2-4f03-9255-168ad3ab40f7" providerId="ADAL" clId="{02DFE68A-2C63-4E28-B89C-474DEB9C9253}" dt="2021-04-06T13:52:40.887" v="4616" actId="20577"/>
          <ac:spMkLst>
            <pc:docMk/>
            <pc:sldMk cId="2778949365" sldId="272"/>
            <ac:spMk id="3" creationId="{CB93FD9C-1EFD-406D-8FBF-73159B662593}"/>
          </ac:spMkLst>
        </pc:spChg>
        <pc:spChg chg="add">
          <ac:chgData name="Bei Qi Zhou" userId="892bd0c6-95f2-4f03-9255-168ad3ab40f7" providerId="ADAL" clId="{02DFE68A-2C63-4E28-B89C-474DEB9C9253}" dt="2021-04-06T03:44:02.206" v="3503" actId="26606"/>
          <ac:spMkLst>
            <pc:docMk/>
            <pc:sldMk cId="2778949365" sldId="272"/>
            <ac:spMk id="9" creationId="{1A9F7B4E-B03D-4F64-BE33-00D074458D45}"/>
          </ac:spMkLst>
        </pc:spChg>
        <pc:spChg chg="add">
          <ac:chgData name="Bei Qi Zhou" userId="892bd0c6-95f2-4f03-9255-168ad3ab40f7" providerId="ADAL" clId="{02DFE68A-2C63-4E28-B89C-474DEB9C9253}" dt="2021-04-06T03:44:02.206" v="3503" actId="26606"/>
          <ac:spMkLst>
            <pc:docMk/>
            <pc:sldMk cId="2778949365" sldId="272"/>
            <ac:spMk id="11" creationId="{7E2BE7F7-CA89-4002-ACCE-A478AEA24F5E}"/>
          </ac:spMkLst>
        </pc:spChg>
        <pc:picChg chg="add mod ord">
          <ac:chgData name="Bei Qi Zhou" userId="892bd0c6-95f2-4f03-9255-168ad3ab40f7" providerId="ADAL" clId="{02DFE68A-2C63-4E28-B89C-474DEB9C9253}" dt="2021-04-06T03:44:02.206" v="3503" actId="26606"/>
          <ac:picMkLst>
            <pc:docMk/>
            <pc:sldMk cId="2778949365" sldId="272"/>
            <ac:picMk id="4" creationId="{1BE549A3-4379-4A18-9A5A-8D2A359ABC19}"/>
          </ac:picMkLst>
        </pc:picChg>
      </pc:sldChg>
    </pc:docChg>
  </pc:docChgLst>
  <pc:docChgLst>
    <pc:chgData name="Bei Qi Zhou" userId="S::bei.zhou@mail.mcgill.ca::892bd0c6-95f2-4f03-9255-168ad3ab40f7" providerId="AD" clId="Web-{47BEE01F-AC46-4718-895B-72828A7DD2EB}"/>
    <pc:docChg chg="modSld">
      <pc:chgData name="Bei Qi Zhou" userId="S::bei.zhou@mail.mcgill.ca::892bd0c6-95f2-4f03-9255-168ad3ab40f7" providerId="AD" clId="Web-{47BEE01F-AC46-4718-895B-72828A7DD2EB}" dt="2021-04-11T18:53:34.200" v="5" actId="20577"/>
      <pc:docMkLst>
        <pc:docMk/>
      </pc:docMkLst>
      <pc:sldChg chg="modSp">
        <pc:chgData name="Bei Qi Zhou" userId="S::bei.zhou@mail.mcgill.ca::892bd0c6-95f2-4f03-9255-168ad3ab40f7" providerId="AD" clId="Web-{47BEE01F-AC46-4718-895B-72828A7DD2EB}" dt="2021-04-11T18:53:34.200" v="5" actId="20577"/>
        <pc:sldMkLst>
          <pc:docMk/>
          <pc:sldMk cId="216264996" sldId="263"/>
        </pc:sldMkLst>
        <pc:spChg chg="mod">
          <ac:chgData name="Bei Qi Zhou" userId="S::bei.zhou@mail.mcgill.ca::892bd0c6-95f2-4f03-9255-168ad3ab40f7" providerId="AD" clId="Web-{47BEE01F-AC46-4718-895B-72828A7DD2EB}" dt="2021-04-11T18:53:34.200" v="5" actId="20577"/>
          <ac:spMkLst>
            <pc:docMk/>
            <pc:sldMk cId="216264996" sldId="263"/>
            <ac:spMk id="6" creationId="{EB0F522D-CB34-4C2A-AC63-2F748CD8C599}"/>
          </ac:spMkLst>
        </pc:spChg>
      </pc:sldChg>
    </pc:docChg>
  </pc:docChgLst>
  <pc:docChgLst>
    <pc:chgData name="Khaled Al Masaid" userId="S::khalid.almasaid@mail.mcgill.ca::785722c9-5b4c-479f-908b-9f9cad97a03f" providerId="AD" clId="Web-{0DA2A604-3F5C-4436-9EAC-394CF698CD79}"/>
    <pc:docChg chg="modSld">
      <pc:chgData name="Khaled Al Masaid" userId="S::khalid.almasaid@mail.mcgill.ca::785722c9-5b4c-479f-908b-9f9cad97a03f" providerId="AD" clId="Web-{0DA2A604-3F5C-4436-9EAC-394CF698CD79}" dt="2021-04-05T17:45:16.450" v="0" actId="1076"/>
      <pc:docMkLst>
        <pc:docMk/>
      </pc:docMkLst>
      <pc:sldChg chg="modSp">
        <pc:chgData name="Khaled Al Masaid" userId="S::khalid.almasaid@mail.mcgill.ca::785722c9-5b4c-479f-908b-9f9cad97a03f" providerId="AD" clId="Web-{0DA2A604-3F5C-4436-9EAC-394CF698CD79}" dt="2021-04-05T17:45:16.450" v="0" actId="1076"/>
        <pc:sldMkLst>
          <pc:docMk/>
          <pc:sldMk cId="659902648" sldId="267"/>
        </pc:sldMkLst>
        <pc:spChg chg="mod">
          <ac:chgData name="Khaled Al Masaid" userId="S::khalid.almasaid@mail.mcgill.ca::785722c9-5b4c-479f-908b-9f9cad97a03f" providerId="AD" clId="Web-{0DA2A604-3F5C-4436-9EAC-394CF698CD79}" dt="2021-04-05T17:45:16.450" v="0" actId="1076"/>
          <ac:spMkLst>
            <pc:docMk/>
            <pc:sldMk cId="659902648" sldId="267"/>
            <ac:spMk id="3" creationId="{3F49EE34-4591-4210-B358-C9C61F1E8C73}"/>
          </ac:spMkLst>
        </pc:spChg>
      </pc:sldChg>
    </pc:docChg>
  </pc:docChgLst>
  <pc:docChgLst>
    <pc:chgData name="Bei Qi Zhou" userId="S::bei.zhou@mail.mcgill.ca::892bd0c6-95f2-4f03-9255-168ad3ab40f7" providerId="AD" clId="Web-{38599546-612F-472F-9543-C70415A6767D}"/>
    <pc:docChg chg="modSld">
      <pc:chgData name="Bei Qi Zhou" userId="S::bei.zhou@mail.mcgill.ca::892bd0c6-95f2-4f03-9255-168ad3ab40f7" providerId="AD" clId="Web-{38599546-612F-472F-9543-C70415A6767D}" dt="2021-04-05T21:03:55.003" v="5" actId="1076"/>
      <pc:docMkLst>
        <pc:docMk/>
      </pc:docMkLst>
      <pc:sldChg chg="addSp delSp modSp">
        <pc:chgData name="Bei Qi Zhou" userId="S::bei.zhou@mail.mcgill.ca::892bd0c6-95f2-4f03-9255-168ad3ab40f7" providerId="AD" clId="Web-{38599546-612F-472F-9543-C70415A6767D}" dt="2021-04-05T21:03:28.440" v="1" actId="1076"/>
        <pc:sldMkLst>
          <pc:docMk/>
          <pc:sldMk cId="3611789353" sldId="258"/>
        </pc:sldMkLst>
        <pc:spChg chg="del">
          <ac:chgData name="Bei Qi Zhou" userId="S::bei.zhou@mail.mcgill.ca::892bd0c6-95f2-4f03-9255-168ad3ab40f7" providerId="AD" clId="Web-{38599546-612F-472F-9543-C70415A6767D}" dt="2021-04-05T21:03:25.893" v="0"/>
          <ac:spMkLst>
            <pc:docMk/>
            <pc:sldMk cId="3611789353" sldId="258"/>
            <ac:spMk id="3" creationId="{C2E42062-6C38-4957-A50B-41E812E57FC2}"/>
          </ac:spMkLst>
        </pc:spChg>
        <pc:picChg chg="add mod ord">
          <ac:chgData name="Bei Qi Zhou" userId="S::bei.zhou@mail.mcgill.ca::892bd0c6-95f2-4f03-9255-168ad3ab40f7" providerId="AD" clId="Web-{38599546-612F-472F-9543-C70415A6767D}" dt="2021-04-05T21:03:28.440" v="1" actId="1076"/>
          <ac:picMkLst>
            <pc:docMk/>
            <pc:sldMk cId="3611789353" sldId="258"/>
            <ac:picMk id="4" creationId="{37123A35-E202-4D8F-85EA-6FDAECFB5F44}"/>
          </ac:picMkLst>
        </pc:picChg>
      </pc:sldChg>
      <pc:sldChg chg="addSp delSp modSp">
        <pc:chgData name="Bei Qi Zhou" userId="S::bei.zhou@mail.mcgill.ca::892bd0c6-95f2-4f03-9255-168ad3ab40f7" providerId="AD" clId="Web-{38599546-612F-472F-9543-C70415A6767D}" dt="2021-04-05T21:03:55.003" v="5" actId="1076"/>
        <pc:sldMkLst>
          <pc:docMk/>
          <pc:sldMk cId="216264996" sldId="263"/>
        </pc:sldMkLst>
        <pc:spChg chg="del">
          <ac:chgData name="Bei Qi Zhou" userId="S::bei.zhou@mail.mcgill.ca::892bd0c6-95f2-4f03-9255-168ad3ab40f7" providerId="AD" clId="Web-{38599546-612F-472F-9543-C70415A6767D}" dt="2021-04-05T21:03:47.378" v="2"/>
          <ac:spMkLst>
            <pc:docMk/>
            <pc:sldMk cId="216264996" sldId="263"/>
            <ac:spMk id="3" creationId="{460D6E1E-4CE4-4168-9013-0EFD539430FE}"/>
          </ac:spMkLst>
        </pc:spChg>
        <pc:picChg chg="add mod">
          <ac:chgData name="Bei Qi Zhou" userId="S::bei.zhou@mail.mcgill.ca::892bd0c6-95f2-4f03-9255-168ad3ab40f7" providerId="AD" clId="Web-{38599546-612F-472F-9543-C70415A6767D}" dt="2021-04-05T21:03:55.003" v="5" actId="1076"/>
          <ac:picMkLst>
            <pc:docMk/>
            <pc:sldMk cId="216264996" sldId="263"/>
            <ac:picMk id="4" creationId="{DB9F0A4E-959F-4730-B9B7-6E8D7A246B40}"/>
          </ac:picMkLst>
        </pc:picChg>
      </pc:sldChg>
    </pc:docChg>
  </pc:docChgLst>
  <pc:docChgLst>
    <pc:chgData name="Dorothy Zou" userId="be9b8a0b-4428-443d-8222-054332039245" providerId="ADAL" clId="{BDCAD77A-0B1C-455B-A7B1-9351ADDEE6BC}"/>
    <pc:docChg chg="undo custSel addSld delSld modSld sldOrd addSection delSection modSection">
      <pc:chgData name="Dorothy Zou" userId="be9b8a0b-4428-443d-8222-054332039245" providerId="ADAL" clId="{BDCAD77A-0B1C-455B-A7B1-9351ADDEE6BC}" dt="2021-04-10T09:17:42.996" v="1742" actId="1440"/>
      <pc:docMkLst>
        <pc:docMk/>
      </pc:docMkLst>
      <pc:sldChg chg="addSp delSp modSp mod ord setBg">
        <pc:chgData name="Dorothy Zou" userId="be9b8a0b-4428-443d-8222-054332039245" providerId="ADAL" clId="{BDCAD77A-0B1C-455B-A7B1-9351ADDEE6BC}" dt="2021-04-06T03:56:50.531" v="1657" actId="14100"/>
        <pc:sldMkLst>
          <pc:docMk/>
          <pc:sldMk cId="2433876749" sldId="259"/>
        </pc:sldMkLst>
        <pc:spChg chg="mod">
          <ac:chgData name="Dorothy Zou" userId="be9b8a0b-4428-443d-8222-054332039245" providerId="ADAL" clId="{BDCAD77A-0B1C-455B-A7B1-9351ADDEE6BC}" dt="2021-04-06T03:56:12.663" v="1650" actId="207"/>
          <ac:spMkLst>
            <pc:docMk/>
            <pc:sldMk cId="2433876749" sldId="259"/>
            <ac:spMk id="2" creationId="{C83B57F4-581A-4384-8EB9-EDC28807B49E}"/>
          </ac:spMkLst>
        </pc:spChg>
        <pc:spChg chg="del">
          <ac:chgData name="Dorothy Zou" userId="be9b8a0b-4428-443d-8222-054332039245" providerId="ADAL" clId="{BDCAD77A-0B1C-455B-A7B1-9351ADDEE6BC}" dt="2021-04-05T07:07:37.567" v="0" actId="478"/>
          <ac:spMkLst>
            <pc:docMk/>
            <pc:sldMk cId="2433876749" sldId="259"/>
            <ac:spMk id="3" creationId="{55A140EA-E18C-425B-8649-8D90BF0DB877}"/>
          </ac:spMkLst>
        </pc:spChg>
        <pc:spChg chg="add mod">
          <ac:chgData name="Dorothy Zou" userId="be9b8a0b-4428-443d-8222-054332039245" providerId="ADAL" clId="{BDCAD77A-0B1C-455B-A7B1-9351ADDEE6BC}" dt="2021-04-06T03:56:50.531" v="1657" actId="14100"/>
          <ac:spMkLst>
            <pc:docMk/>
            <pc:sldMk cId="2433876749" sldId="259"/>
            <ac:spMk id="12" creationId="{CEEB8916-E18C-44BD-B730-29F9CB0B40AE}"/>
          </ac:spMkLst>
        </pc:spChg>
        <pc:spChg chg="add del">
          <ac:chgData name="Dorothy Zou" userId="be9b8a0b-4428-443d-8222-054332039245" providerId="ADAL" clId="{BDCAD77A-0B1C-455B-A7B1-9351ADDEE6BC}" dt="2021-04-05T07:10:51.190" v="37" actId="26606"/>
          <ac:spMkLst>
            <pc:docMk/>
            <pc:sldMk cId="2433876749" sldId="259"/>
            <ac:spMk id="16" creationId="{D4771268-CB57-404A-9271-370EB28F6090}"/>
          </ac:spMkLst>
        </pc:spChg>
        <pc:spChg chg="add del">
          <ac:chgData name="Dorothy Zou" userId="be9b8a0b-4428-443d-8222-054332039245" providerId="ADAL" clId="{BDCAD77A-0B1C-455B-A7B1-9351ADDEE6BC}" dt="2021-04-05T07:10:53.114" v="39" actId="26606"/>
          <ac:spMkLst>
            <pc:docMk/>
            <pc:sldMk cId="2433876749" sldId="259"/>
            <ac:spMk id="18" creationId="{A4AC5506-6312-4701-8D3C-40187889A947}"/>
          </ac:spMkLst>
        </pc:spChg>
        <pc:spChg chg="add del">
          <ac:chgData name="Dorothy Zou" userId="be9b8a0b-4428-443d-8222-054332039245" providerId="ADAL" clId="{BDCAD77A-0B1C-455B-A7B1-9351ADDEE6BC}" dt="2021-04-05T07:10:58.092" v="41" actId="26606"/>
          <ac:spMkLst>
            <pc:docMk/>
            <pc:sldMk cId="2433876749" sldId="259"/>
            <ac:spMk id="20" creationId="{D4771268-CB57-404A-9271-370EB28F6090}"/>
          </ac:spMkLst>
        </pc:spChg>
        <pc:picChg chg="add del mod">
          <ac:chgData name="Dorothy Zou" userId="be9b8a0b-4428-443d-8222-054332039245" providerId="ADAL" clId="{BDCAD77A-0B1C-455B-A7B1-9351ADDEE6BC}" dt="2021-04-05T07:09:56.363" v="21" actId="478"/>
          <ac:picMkLst>
            <pc:docMk/>
            <pc:sldMk cId="2433876749" sldId="259"/>
            <ac:picMk id="5" creationId="{F61E6FD5-84BF-46D8-9548-AEE4E0225534}"/>
          </ac:picMkLst>
        </pc:picChg>
        <pc:picChg chg="add del mod">
          <ac:chgData name="Dorothy Zou" userId="be9b8a0b-4428-443d-8222-054332039245" providerId="ADAL" clId="{BDCAD77A-0B1C-455B-A7B1-9351ADDEE6BC}" dt="2021-04-05T07:10:06.299" v="27" actId="478"/>
          <ac:picMkLst>
            <pc:docMk/>
            <pc:sldMk cId="2433876749" sldId="259"/>
            <ac:picMk id="7" creationId="{5EE65230-7014-42E7-B7D1-54FA583CE502}"/>
          </ac:picMkLst>
        </pc:picChg>
        <pc:picChg chg="add del mod">
          <ac:chgData name="Dorothy Zou" userId="be9b8a0b-4428-443d-8222-054332039245" providerId="ADAL" clId="{BDCAD77A-0B1C-455B-A7B1-9351ADDEE6BC}" dt="2021-04-05T07:10:31.826" v="32" actId="478"/>
          <ac:picMkLst>
            <pc:docMk/>
            <pc:sldMk cId="2433876749" sldId="259"/>
            <ac:picMk id="9" creationId="{1E9DC5C7-0EE2-4929-89E6-FC11C9B1DAB7}"/>
          </ac:picMkLst>
        </pc:picChg>
        <pc:picChg chg="add mod">
          <ac:chgData name="Dorothy Zou" userId="be9b8a0b-4428-443d-8222-054332039245" providerId="ADAL" clId="{BDCAD77A-0B1C-455B-A7B1-9351ADDEE6BC}" dt="2021-04-06T03:56:45.179" v="1655" actId="1076"/>
          <ac:picMkLst>
            <pc:docMk/>
            <pc:sldMk cId="2433876749" sldId="259"/>
            <ac:picMk id="11" creationId="{BC5A53D6-24FB-4420-8F34-3F86BC0452A0}"/>
          </ac:picMkLst>
        </pc:picChg>
      </pc:sldChg>
      <pc:sldChg chg="addSp delSp modSp mod ord setBg">
        <pc:chgData name="Dorothy Zou" userId="be9b8a0b-4428-443d-8222-054332039245" providerId="ADAL" clId="{BDCAD77A-0B1C-455B-A7B1-9351ADDEE6BC}" dt="2021-04-10T09:17:42.996" v="1742" actId="1440"/>
        <pc:sldMkLst>
          <pc:docMk/>
          <pc:sldMk cId="266667" sldId="265"/>
        </pc:sldMkLst>
        <pc:spChg chg="mod">
          <ac:chgData name="Dorothy Zou" userId="be9b8a0b-4428-443d-8222-054332039245" providerId="ADAL" clId="{BDCAD77A-0B1C-455B-A7B1-9351ADDEE6BC}" dt="2021-04-06T04:01:49.597" v="1693" actId="207"/>
          <ac:spMkLst>
            <pc:docMk/>
            <pc:sldMk cId="266667" sldId="265"/>
            <ac:spMk id="2" creationId="{7D23053C-8C61-4C6C-BEE3-D74B6DAC2FDB}"/>
          </ac:spMkLst>
        </pc:spChg>
        <pc:spChg chg="del">
          <ac:chgData name="Dorothy Zou" userId="be9b8a0b-4428-443d-8222-054332039245" providerId="ADAL" clId="{BDCAD77A-0B1C-455B-A7B1-9351ADDEE6BC}" dt="2021-04-05T07:08:43.059" v="11" actId="3680"/>
          <ac:spMkLst>
            <pc:docMk/>
            <pc:sldMk cId="266667" sldId="265"/>
            <ac:spMk id="3" creationId="{7256059B-A116-44CA-A599-6229D5331D56}"/>
          </ac:spMkLst>
        </pc:spChg>
        <pc:spChg chg="add mod">
          <ac:chgData name="Dorothy Zou" userId="be9b8a0b-4428-443d-8222-054332039245" providerId="ADAL" clId="{BDCAD77A-0B1C-455B-A7B1-9351ADDEE6BC}" dt="2021-04-06T03:58:28.419" v="1675" actId="1582"/>
          <ac:spMkLst>
            <pc:docMk/>
            <pc:sldMk cId="266667" sldId="265"/>
            <ac:spMk id="7" creationId="{4F7137FA-FC77-41C8-A15D-C041F000D9F6}"/>
          </ac:spMkLst>
        </pc:spChg>
        <pc:spChg chg="add mod">
          <ac:chgData name="Dorothy Zou" userId="be9b8a0b-4428-443d-8222-054332039245" providerId="ADAL" clId="{BDCAD77A-0B1C-455B-A7B1-9351ADDEE6BC}" dt="2021-04-06T04:30:13.292" v="1728" actId="1076"/>
          <ac:spMkLst>
            <pc:docMk/>
            <pc:sldMk cId="266667" sldId="265"/>
            <ac:spMk id="8" creationId="{939F71C4-EEDB-4669-9A18-E89D42B0B7D6}"/>
          </ac:spMkLst>
        </pc:spChg>
        <pc:spChg chg="add mod">
          <ac:chgData name="Dorothy Zou" userId="be9b8a0b-4428-443d-8222-054332039245" providerId="ADAL" clId="{BDCAD77A-0B1C-455B-A7B1-9351ADDEE6BC}" dt="2021-04-06T04:30:25.060" v="1731" actId="1076"/>
          <ac:spMkLst>
            <pc:docMk/>
            <pc:sldMk cId="266667" sldId="265"/>
            <ac:spMk id="17" creationId="{6DB30FCB-3E68-453B-B88B-682F44010683}"/>
          </ac:spMkLst>
        </pc:spChg>
        <pc:spChg chg="add del mod">
          <ac:chgData name="Dorothy Zou" userId="be9b8a0b-4428-443d-8222-054332039245" providerId="ADAL" clId="{BDCAD77A-0B1C-455B-A7B1-9351ADDEE6BC}" dt="2021-04-05T10:46:47.214" v="643" actId="478"/>
          <ac:spMkLst>
            <pc:docMk/>
            <pc:sldMk cId="266667" sldId="265"/>
            <ac:spMk id="21" creationId="{352252F4-7866-4648-9D42-1D0D5D2DADFB}"/>
          </ac:spMkLst>
        </pc:spChg>
        <pc:graphicFrameChg chg="add del mod">
          <ac:chgData name="Dorothy Zou" userId="be9b8a0b-4428-443d-8222-054332039245" providerId="ADAL" clId="{BDCAD77A-0B1C-455B-A7B1-9351ADDEE6BC}" dt="2021-04-05T22:54:37.122" v="1203"/>
          <ac:graphicFrameMkLst>
            <pc:docMk/>
            <pc:sldMk cId="266667" sldId="265"/>
            <ac:graphicFrameMk id="3" creationId="{8D9C2A1A-729D-4241-9D22-647A670FB320}"/>
          </ac:graphicFrameMkLst>
        </pc:graphicFrameChg>
        <pc:graphicFrameChg chg="add mod ord modGraphic">
          <ac:chgData name="Dorothy Zou" userId="be9b8a0b-4428-443d-8222-054332039245" providerId="ADAL" clId="{BDCAD77A-0B1C-455B-A7B1-9351ADDEE6BC}" dt="2021-04-06T04:02:36.839" v="1703" actId="12385"/>
          <ac:graphicFrameMkLst>
            <pc:docMk/>
            <pc:sldMk cId="266667" sldId="265"/>
            <ac:graphicFrameMk id="4" creationId="{1BF3C3AA-187A-4E9E-A85A-CD6BEF6BBA09}"/>
          </ac:graphicFrameMkLst>
        </pc:graphicFrameChg>
        <pc:graphicFrameChg chg="add del mod">
          <ac:chgData name="Dorothy Zou" userId="be9b8a0b-4428-443d-8222-054332039245" providerId="ADAL" clId="{BDCAD77A-0B1C-455B-A7B1-9351ADDEE6BC}" dt="2021-04-05T10:09:07.646" v="155"/>
          <ac:graphicFrameMkLst>
            <pc:docMk/>
            <pc:sldMk cId="266667" sldId="265"/>
            <ac:graphicFrameMk id="5" creationId="{B0525308-491E-416C-B753-E4E331E7F103}"/>
          </ac:graphicFrameMkLst>
        </pc:graphicFrameChg>
        <pc:graphicFrameChg chg="add mod modGraphic">
          <ac:chgData name="Dorothy Zou" userId="be9b8a0b-4428-443d-8222-054332039245" providerId="ADAL" clId="{BDCAD77A-0B1C-455B-A7B1-9351ADDEE6BC}" dt="2021-04-06T03:59:07.451" v="1683" actId="14100"/>
          <ac:graphicFrameMkLst>
            <pc:docMk/>
            <pc:sldMk cId="266667" sldId="265"/>
            <ac:graphicFrameMk id="5" creationId="{BF2CE7FD-E628-48E3-8AA6-D83C3F01BB45}"/>
          </ac:graphicFrameMkLst>
        </pc:graphicFrameChg>
        <pc:graphicFrameChg chg="add del mod">
          <ac:chgData name="Dorothy Zou" userId="be9b8a0b-4428-443d-8222-054332039245" providerId="ADAL" clId="{BDCAD77A-0B1C-455B-A7B1-9351ADDEE6BC}" dt="2021-04-05T22:54:53.683" v="1208" actId="478"/>
          <ac:graphicFrameMkLst>
            <pc:docMk/>
            <pc:sldMk cId="266667" sldId="265"/>
            <ac:graphicFrameMk id="6" creationId="{3E6B0CE5-7909-48C1-9350-026C4B5E3C62}"/>
          </ac:graphicFrameMkLst>
        </pc:graphicFrameChg>
        <pc:graphicFrameChg chg="add del mod">
          <ac:chgData name="Dorothy Zou" userId="be9b8a0b-4428-443d-8222-054332039245" providerId="ADAL" clId="{BDCAD77A-0B1C-455B-A7B1-9351ADDEE6BC}" dt="2021-04-05T10:09:10.049" v="157" actId="478"/>
          <ac:graphicFrameMkLst>
            <pc:docMk/>
            <pc:sldMk cId="266667" sldId="265"/>
            <ac:graphicFrameMk id="6" creationId="{E1DA7A8F-4CBB-4915-95C9-32E75A55D174}"/>
          </ac:graphicFrameMkLst>
        </pc:graphicFrameChg>
        <pc:graphicFrameChg chg="add del mod">
          <ac:chgData name="Dorothy Zou" userId="be9b8a0b-4428-443d-8222-054332039245" providerId="ADAL" clId="{BDCAD77A-0B1C-455B-A7B1-9351ADDEE6BC}" dt="2021-04-05T10:10:08.855" v="162" actId="478"/>
          <ac:graphicFrameMkLst>
            <pc:docMk/>
            <pc:sldMk cId="266667" sldId="265"/>
            <ac:graphicFrameMk id="7" creationId="{4011ED0F-D8AB-4976-A163-7A0162A57508}"/>
          </ac:graphicFrameMkLst>
        </pc:graphicFrameChg>
        <pc:graphicFrameChg chg="add del mod modGraphic">
          <ac:chgData name="Dorothy Zou" userId="be9b8a0b-4428-443d-8222-054332039245" providerId="ADAL" clId="{BDCAD77A-0B1C-455B-A7B1-9351ADDEE6BC}" dt="2021-04-05T10:12:06.883" v="184" actId="478"/>
          <ac:graphicFrameMkLst>
            <pc:docMk/>
            <pc:sldMk cId="266667" sldId="265"/>
            <ac:graphicFrameMk id="8" creationId="{7BC13598-700B-458E-A4EA-ABAD3373ABB5}"/>
          </ac:graphicFrameMkLst>
        </pc:graphicFrameChg>
        <pc:graphicFrameChg chg="add del mod modGraphic">
          <ac:chgData name="Dorothy Zou" userId="be9b8a0b-4428-443d-8222-054332039245" providerId="ADAL" clId="{BDCAD77A-0B1C-455B-A7B1-9351ADDEE6BC}" dt="2021-04-05T10:12:08.017" v="185" actId="478"/>
          <ac:graphicFrameMkLst>
            <pc:docMk/>
            <pc:sldMk cId="266667" sldId="265"/>
            <ac:graphicFrameMk id="9" creationId="{2C27DA7F-A092-431D-94A8-C0FBFE6DF52A}"/>
          </ac:graphicFrameMkLst>
        </pc:graphicFrameChg>
        <pc:graphicFrameChg chg="add del mod modGraphic">
          <ac:chgData name="Dorothy Zou" userId="be9b8a0b-4428-443d-8222-054332039245" providerId="ADAL" clId="{BDCAD77A-0B1C-455B-A7B1-9351ADDEE6BC}" dt="2021-04-05T10:26:34.451" v="204" actId="478"/>
          <ac:graphicFrameMkLst>
            <pc:docMk/>
            <pc:sldMk cId="266667" sldId="265"/>
            <ac:graphicFrameMk id="10" creationId="{CEC8BFD7-C97D-4CD2-B8F1-D6336C03F86F}"/>
          </ac:graphicFrameMkLst>
        </pc:graphicFrameChg>
        <pc:graphicFrameChg chg="add del mod modGraphic">
          <ac:chgData name="Dorothy Zou" userId="be9b8a0b-4428-443d-8222-054332039245" providerId="ADAL" clId="{BDCAD77A-0B1C-455B-A7B1-9351ADDEE6BC}" dt="2021-04-05T10:26:36.100" v="205" actId="478"/>
          <ac:graphicFrameMkLst>
            <pc:docMk/>
            <pc:sldMk cId="266667" sldId="265"/>
            <ac:graphicFrameMk id="11" creationId="{37CF473B-78DA-49ED-B11E-985DFA6FA8B8}"/>
          </ac:graphicFrameMkLst>
        </pc:graphicFrameChg>
        <pc:graphicFrameChg chg="add mod modGraphic">
          <ac:chgData name="Dorothy Zou" userId="be9b8a0b-4428-443d-8222-054332039245" providerId="ADAL" clId="{BDCAD77A-0B1C-455B-A7B1-9351ADDEE6BC}" dt="2021-04-06T01:44:39.468" v="1360" actId="14734"/>
          <ac:graphicFrameMkLst>
            <pc:docMk/>
            <pc:sldMk cId="266667" sldId="265"/>
            <ac:graphicFrameMk id="11" creationId="{5B91EF87-C555-4ECD-8C59-F6881D2A92BA}"/>
          </ac:graphicFrameMkLst>
        </pc:graphicFrameChg>
        <pc:graphicFrameChg chg="add del mod modGraphic">
          <ac:chgData name="Dorothy Zou" userId="be9b8a0b-4428-443d-8222-054332039245" providerId="ADAL" clId="{BDCAD77A-0B1C-455B-A7B1-9351ADDEE6BC}" dt="2021-04-05T22:47:26.494" v="1058" actId="21"/>
          <ac:graphicFrameMkLst>
            <pc:docMk/>
            <pc:sldMk cId="266667" sldId="265"/>
            <ac:graphicFrameMk id="12" creationId="{1C11C484-CB67-4745-823A-35225C4FA96C}"/>
          </ac:graphicFrameMkLst>
        </pc:graphicFrameChg>
        <pc:graphicFrameChg chg="add del mod">
          <ac:chgData name="Dorothy Zou" userId="be9b8a0b-4428-443d-8222-054332039245" providerId="ADAL" clId="{BDCAD77A-0B1C-455B-A7B1-9351ADDEE6BC}" dt="2021-04-05T10:28:55.385" v="209"/>
          <ac:graphicFrameMkLst>
            <pc:docMk/>
            <pc:sldMk cId="266667" sldId="265"/>
            <ac:graphicFrameMk id="13" creationId="{3EB4DFD0-5321-487C-B8E2-B37200B46ADA}"/>
          </ac:graphicFrameMkLst>
        </pc:graphicFrameChg>
        <pc:graphicFrameChg chg="add mod modGraphic">
          <ac:chgData name="Dorothy Zou" userId="be9b8a0b-4428-443d-8222-054332039245" providerId="ADAL" clId="{BDCAD77A-0B1C-455B-A7B1-9351ADDEE6BC}" dt="2021-04-06T01:45:23.066" v="1404" actId="20577"/>
          <ac:graphicFrameMkLst>
            <pc:docMk/>
            <pc:sldMk cId="266667" sldId="265"/>
            <ac:graphicFrameMk id="13" creationId="{5DBF89E0-DF32-4301-AE45-35767F825621}"/>
          </ac:graphicFrameMkLst>
        </pc:graphicFrameChg>
        <pc:graphicFrameChg chg="add del mod modGraphic">
          <ac:chgData name="Dorothy Zou" userId="be9b8a0b-4428-443d-8222-054332039245" providerId="ADAL" clId="{BDCAD77A-0B1C-455B-A7B1-9351ADDEE6BC}" dt="2021-04-05T22:47:26.494" v="1058" actId="21"/>
          <ac:graphicFrameMkLst>
            <pc:docMk/>
            <pc:sldMk cId="266667" sldId="265"/>
            <ac:graphicFrameMk id="14" creationId="{0423CD1D-F3CA-498C-BC54-956D3E57FA13}"/>
          </ac:graphicFrameMkLst>
        </pc:graphicFrameChg>
        <pc:graphicFrameChg chg="add del mod modGraphic">
          <ac:chgData name="Dorothy Zou" userId="be9b8a0b-4428-443d-8222-054332039245" providerId="ADAL" clId="{BDCAD77A-0B1C-455B-A7B1-9351ADDEE6BC}" dt="2021-04-05T22:47:26.494" v="1058" actId="21"/>
          <ac:graphicFrameMkLst>
            <pc:docMk/>
            <pc:sldMk cId="266667" sldId="265"/>
            <ac:graphicFrameMk id="15" creationId="{79530CDB-C844-431A-B213-E753858B36DE}"/>
          </ac:graphicFrameMkLst>
        </pc:graphicFrameChg>
        <pc:graphicFrameChg chg="add mod modGraphic">
          <ac:chgData name="Dorothy Zou" userId="be9b8a0b-4428-443d-8222-054332039245" providerId="ADAL" clId="{BDCAD77A-0B1C-455B-A7B1-9351ADDEE6BC}" dt="2021-04-05T22:56:06.273" v="1235" actId="12385"/>
          <ac:graphicFrameMkLst>
            <pc:docMk/>
            <pc:sldMk cId="266667" sldId="265"/>
            <ac:graphicFrameMk id="16" creationId="{D8D6F6DD-F13B-4E6F-8166-C4F85D054EA9}"/>
          </ac:graphicFrameMkLst>
        </pc:graphicFrameChg>
        <pc:picChg chg="add mod">
          <ac:chgData name="Dorothy Zou" userId="be9b8a0b-4428-443d-8222-054332039245" providerId="ADAL" clId="{BDCAD77A-0B1C-455B-A7B1-9351ADDEE6BC}" dt="2021-04-10T09:17:42.996" v="1742" actId="1440"/>
          <ac:picMkLst>
            <pc:docMk/>
            <pc:sldMk cId="266667" sldId="265"/>
            <ac:picMk id="10" creationId="{84EE8878-94B0-45C2-8365-FE5EF3903B12}"/>
          </ac:picMkLst>
        </pc:picChg>
        <pc:picChg chg="add del mod">
          <ac:chgData name="Dorothy Zou" userId="be9b8a0b-4428-443d-8222-054332039245" providerId="ADAL" clId="{BDCAD77A-0B1C-455B-A7B1-9351ADDEE6BC}" dt="2021-04-05T22:50:18.407" v="1118" actId="21"/>
          <ac:picMkLst>
            <pc:docMk/>
            <pc:sldMk cId="266667" sldId="265"/>
            <ac:picMk id="23" creationId="{4897B8C6-318A-43BB-A6C5-0CF7AB651267}"/>
          </ac:picMkLst>
        </pc:picChg>
        <pc:cxnChg chg="add del mod">
          <ac:chgData name="Dorothy Zou" userId="be9b8a0b-4428-443d-8222-054332039245" providerId="ADAL" clId="{BDCAD77A-0B1C-455B-A7B1-9351ADDEE6BC}" dt="2021-04-05T10:46:16.513" v="638" actId="478"/>
          <ac:cxnSpMkLst>
            <pc:docMk/>
            <pc:sldMk cId="266667" sldId="265"/>
            <ac:cxnSpMk id="18" creationId="{A2670442-EA7C-4588-A65B-1DA59D340BB3}"/>
          </ac:cxnSpMkLst>
        </pc:cxnChg>
      </pc:sldChg>
      <pc:sldChg chg="modSp mod">
        <pc:chgData name="Dorothy Zou" userId="be9b8a0b-4428-443d-8222-054332039245" providerId="ADAL" clId="{BDCAD77A-0B1C-455B-A7B1-9351ADDEE6BC}" dt="2021-04-05T20:01:55.866" v="958" actId="20577"/>
        <pc:sldMkLst>
          <pc:docMk/>
          <pc:sldMk cId="4204525275" sldId="268"/>
        </pc:sldMkLst>
        <pc:spChg chg="mod">
          <ac:chgData name="Dorothy Zou" userId="be9b8a0b-4428-443d-8222-054332039245" providerId="ADAL" clId="{BDCAD77A-0B1C-455B-A7B1-9351ADDEE6BC}" dt="2021-04-05T20:01:55.866" v="958" actId="20577"/>
          <ac:spMkLst>
            <pc:docMk/>
            <pc:sldMk cId="4204525275" sldId="268"/>
            <ac:spMk id="3" creationId="{A71C5DF8-DCB2-4921-979C-EB578E5DE928}"/>
          </ac:spMkLst>
        </pc:spChg>
      </pc:sldChg>
      <pc:sldChg chg="addSp delSp modSp new mod">
        <pc:chgData name="Dorothy Zou" userId="be9b8a0b-4428-443d-8222-054332039245" providerId="ADAL" clId="{BDCAD77A-0B1C-455B-A7B1-9351ADDEE6BC}" dt="2021-04-05T21:11:06.532" v="969" actId="962"/>
        <pc:sldMkLst>
          <pc:docMk/>
          <pc:sldMk cId="211398893" sldId="269"/>
        </pc:sldMkLst>
        <pc:spChg chg="del">
          <ac:chgData name="Dorothy Zou" userId="be9b8a0b-4428-443d-8222-054332039245" providerId="ADAL" clId="{BDCAD77A-0B1C-455B-A7B1-9351ADDEE6BC}" dt="2021-04-05T21:10:59.379" v="965" actId="478"/>
          <ac:spMkLst>
            <pc:docMk/>
            <pc:sldMk cId="211398893" sldId="269"/>
            <ac:spMk id="2" creationId="{CE87C5E7-28A4-4C5B-9AEC-6348917FEA7A}"/>
          </ac:spMkLst>
        </pc:spChg>
        <pc:spChg chg="del">
          <ac:chgData name="Dorothy Zou" userId="be9b8a0b-4428-443d-8222-054332039245" providerId="ADAL" clId="{BDCAD77A-0B1C-455B-A7B1-9351ADDEE6BC}" dt="2021-04-05T21:10:56.756" v="964" actId="478"/>
          <ac:spMkLst>
            <pc:docMk/>
            <pc:sldMk cId="211398893" sldId="269"/>
            <ac:spMk id="3" creationId="{0988F4EC-4CF6-484F-9EB4-E97EBD3106FF}"/>
          </ac:spMkLst>
        </pc:spChg>
        <pc:picChg chg="add mod">
          <ac:chgData name="Dorothy Zou" userId="be9b8a0b-4428-443d-8222-054332039245" providerId="ADAL" clId="{BDCAD77A-0B1C-455B-A7B1-9351ADDEE6BC}" dt="2021-04-05T21:11:06.532" v="969" actId="962"/>
          <ac:picMkLst>
            <pc:docMk/>
            <pc:sldMk cId="211398893" sldId="269"/>
            <ac:picMk id="5" creationId="{19FEFACB-AE77-45E2-92EF-2B0AB0A4598A}"/>
          </ac:picMkLst>
        </pc:picChg>
      </pc:sldChg>
      <pc:sldChg chg="setBg">
        <pc:chgData name="Dorothy Zou" userId="be9b8a0b-4428-443d-8222-054332039245" providerId="ADAL" clId="{BDCAD77A-0B1C-455B-A7B1-9351ADDEE6BC}" dt="2021-04-06T04:05:04.034" v="1708"/>
        <pc:sldMkLst>
          <pc:docMk/>
          <pc:sldMk cId="1757981415" sldId="269"/>
        </pc:sldMkLst>
      </pc:sldChg>
      <pc:sldChg chg="new del">
        <pc:chgData name="Dorothy Zou" userId="be9b8a0b-4428-443d-8222-054332039245" providerId="ADAL" clId="{BDCAD77A-0B1C-455B-A7B1-9351ADDEE6BC}" dt="2021-04-05T19:51:46.586" v="664" actId="47"/>
        <pc:sldMkLst>
          <pc:docMk/>
          <pc:sldMk cId="1941845787" sldId="269"/>
        </pc:sldMkLst>
      </pc:sldChg>
      <pc:sldChg chg="addSp delSp modSp new del mod">
        <pc:chgData name="Dorothy Zou" userId="be9b8a0b-4428-443d-8222-054332039245" providerId="ADAL" clId="{BDCAD77A-0B1C-455B-A7B1-9351ADDEE6BC}" dt="2021-04-06T01:45:59.921" v="1409" actId="2696"/>
        <pc:sldMkLst>
          <pc:docMk/>
          <pc:sldMk cId="621992823" sldId="270"/>
        </pc:sldMkLst>
        <pc:spChg chg="mod">
          <ac:chgData name="Dorothy Zou" userId="be9b8a0b-4428-443d-8222-054332039245" providerId="ADAL" clId="{BDCAD77A-0B1C-455B-A7B1-9351ADDEE6BC}" dt="2021-04-05T22:48:55.640" v="1060" actId="20577"/>
          <ac:spMkLst>
            <pc:docMk/>
            <pc:sldMk cId="621992823" sldId="270"/>
            <ac:spMk id="2" creationId="{C8C5015B-4CFA-4ABD-8783-13EE95F382D4}"/>
          </ac:spMkLst>
        </pc:spChg>
        <pc:spChg chg="del">
          <ac:chgData name="Dorothy Zou" userId="be9b8a0b-4428-443d-8222-054332039245" providerId="ADAL" clId="{BDCAD77A-0B1C-455B-A7B1-9351ADDEE6BC}" dt="2021-04-05T22:47:18.541" v="1057" actId="478"/>
          <ac:spMkLst>
            <pc:docMk/>
            <pc:sldMk cId="621992823" sldId="270"/>
            <ac:spMk id="3" creationId="{9B9A7EE7-B99A-4A9F-826D-9161CE4394AC}"/>
          </ac:spMkLst>
        </pc:spChg>
        <pc:graphicFrameChg chg="add mod">
          <ac:chgData name="Dorothy Zou" userId="be9b8a0b-4428-443d-8222-054332039245" providerId="ADAL" clId="{BDCAD77A-0B1C-455B-A7B1-9351ADDEE6BC}" dt="2021-04-05T22:47:27.821" v="1059"/>
          <ac:graphicFrameMkLst>
            <pc:docMk/>
            <pc:sldMk cId="621992823" sldId="270"/>
            <ac:graphicFrameMk id="4" creationId="{617E7999-8952-42B0-B9A0-4E9DE45BA61A}"/>
          </ac:graphicFrameMkLst>
        </pc:graphicFrameChg>
        <pc:graphicFrameChg chg="add mod">
          <ac:chgData name="Dorothy Zou" userId="be9b8a0b-4428-443d-8222-054332039245" providerId="ADAL" clId="{BDCAD77A-0B1C-455B-A7B1-9351ADDEE6BC}" dt="2021-04-05T22:47:27.821" v="1059"/>
          <ac:graphicFrameMkLst>
            <pc:docMk/>
            <pc:sldMk cId="621992823" sldId="270"/>
            <ac:graphicFrameMk id="5" creationId="{6917134B-29BC-4766-A13D-D6361251A7A7}"/>
          </ac:graphicFrameMkLst>
        </pc:graphicFrameChg>
        <pc:graphicFrameChg chg="add mod">
          <ac:chgData name="Dorothy Zou" userId="be9b8a0b-4428-443d-8222-054332039245" providerId="ADAL" clId="{BDCAD77A-0B1C-455B-A7B1-9351ADDEE6BC}" dt="2021-04-05T22:47:27.821" v="1059"/>
          <ac:graphicFrameMkLst>
            <pc:docMk/>
            <pc:sldMk cId="621992823" sldId="270"/>
            <ac:graphicFrameMk id="6" creationId="{32D2AFED-D8BF-4DB4-A64B-61B6A2A9F448}"/>
          </ac:graphicFrameMkLst>
        </pc:graphicFrameChg>
        <pc:picChg chg="add mod">
          <ac:chgData name="Dorothy Zou" userId="be9b8a0b-4428-443d-8222-054332039245" providerId="ADAL" clId="{BDCAD77A-0B1C-455B-A7B1-9351ADDEE6BC}" dt="2021-04-05T22:50:20.787" v="1119"/>
          <ac:picMkLst>
            <pc:docMk/>
            <pc:sldMk cId="621992823" sldId="270"/>
            <ac:picMk id="7" creationId="{4643ED51-95B2-41A2-A299-6DA2BCB5162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7E7983-EB9E-41E2-B1F4-15455A9F5780}" type="doc">
      <dgm:prSet loTypeId="urn:microsoft.com/office/officeart/2005/8/layout/vList2" loCatId="list" qsTypeId="urn:microsoft.com/office/officeart/2005/8/quickstyle/simple4" qsCatId="simple" csTypeId="urn:microsoft.com/office/officeart/2005/8/colors/accent1_1" csCatId="accent1" phldr="1"/>
      <dgm:spPr/>
      <dgm:t>
        <a:bodyPr/>
        <a:lstStyle/>
        <a:p>
          <a:endParaRPr lang="en-US"/>
        </a:p>
      </dgm:t>
    </dgm:pt>
    <dgm:pt modelId="{E71B5CCA-BB2B-48A1-AC19-17A7D175186B}">
      <dgm:prSet/>
      <dgm:spPr/>
      <dgm:t>
        <a:bodyPr/>
        <a:lstStyle/>
        <a:p>
          <a:r>
            <a:rPr lang="en-CA"/>
            <a:t>Context - Social media had major effects on stock prices</a:t>
          </a:r>
          <a:endParaRPr lang="en-US"/>
        </a:p>
      </dgm:t>
    </dgm:pt>
    <dgm:pt modelId="{28A4DCBD-69D9-4DB8-AD27-9A1A355EE395}" type="parTrans" cxnId="{C5ABBB5B-689E-46F8-86F9-6CC17F4942B2}">
      <dgm:prSet/>
      <dgm:spPr/>
      <dgm:t>
        <a:bodyPr/>
        <a:lstStyle/>
        <a:p>
          <a:endParaRPr lang="en-US"/>
        </a:p>
      </dgm:t>
    </dgm:pt>
    <dgm:pt modelId="{BA2E65C5-5A8A-441A-9F3D-4E35E2494466}" type="sibTrans" cxnId="{C5ABBB5B-689E-46F8-86F9-6CC17F4942B2}">
      <dgm:prSet/>
      <dgm:spPr/>
      <dgm:t>
        <a:bodyPr/>
        <a:lstStyle/>
        <a:p>
          <a:endParaRPr lang="en-US"/>
        </a:p>
      </dgm:t>
    </dgm:pt>
    <dgm:pt modelId="{3EC1BB31-A97F-45B5-8B86-BF31F55EEBDC}">
      <dgm:prSet/>
      <dgm:spPr/>
      <dgm:t>
        <a:bodyPr/>
        <a:lstStyle/>
        <a:p>
          <a:r>
            <a:rPr lang="en-US"/>
            <a:t>We want to examine how social media could change the future of the stock market. </a:t>
          </a:r>
        </a:p>
      </dgm:t>
    </dgm:pt>
    <dgm:pt modelId="{E5B876F2-DBB9-45F6-8551-C79A51B48A57}" type="parTrans" cxnId="{002BF426-262B-45B3-9490-BCD5699B0B65}">
      <dgm:prSet/>
      <dgm:spPr/>
      <dgm:t>
        <a:bodyPr/>
        <a:lstStyle/>
        <a:p>
          <a:endParaRPr lang="en-US"/>
        </a:p>
      </dgm:t>
    </dgm:pt>
    <dgm:pt modelId="{AE88CCF8-71E7-4E04-8F47-144A83343F8C}" type="sibTrans" cxnId="{002BF426-262B-45B3-9490-BCD5699B0B65}">
      <dgm:prSet/>
      <dgm:spPr/>
      <dgm:t>
        <a:bodyPr/>
        <a:lstStyle/>
        <a:p>
          <a:endParaRPr lang="en-US"/>
        </a:p>
      </dgm:t>
    </dgm:pt>
    <dgm:pt modelId="{2B1A4BFA-3B73-4B1B-82D5-0AB56471CF1A}">
      <dgm:prSet/>
      <dgm:spPr/>
      <dgm:t>
        <a:bodyPr/>
        <a:lstStyle/>
        <a:p>
          <a:r>
            <a:rPr lang="en-CA"/>
            <a:t>Methodologies to examine effect of social media on stock market</a:t>
          </a:r>
          <a:endParaRPr lang="en-US"/>
        </a:p>
      </dgm:t>
    </dgm:pt>
    <dgm:pt modelId="{AEEF9737-FE33-417D-90F2-0A4E25017A35}" type="parTrans" cxnId="{9EFA06C3-97C4-413C-8E7D-2A70F6B5CF49}">
      <dgm:prSet/>
      <dgm:spPr/>
      <dgm:t>
        <a:bodyPr/>
        <a:lstStyle/>
        <a:p>
          <a:endParaRPr lang="en-US"/>
        </a:p>
      </dgm:t>
    </dgm:pt>
    <dgm:pt modelId="{D9338459-972C-425F-9BBD-D79FB2402C29}" type="sibTrans" cxnId="{9EFA06C3-97C4-413C-8E7D-2A70F6B5CF49}">
      <dgm:prSet/>
      <dgm:spPr/>
      <dgm:t>
        <a:bodyPr/>
        <a:lstStyle/>
        <a:p>
          <a:endParaRPr lang="en-US"/>
        </a:p>
      </dgm:t>
    </dgm:pt>
    <dgm:pt modelId="{E4D62859-E0B4-495D-B596-EE583218BA94}">
      <dgm:prSet/>
      <dgm:spPr/>
      <dgm:t>
        <a:bodyPr/>
        <a:lstStyle/>
        <a:p>
          <a:r>
            <a:rPr lang="en-CA"/>
            <a:t>Social network analysis</a:t>
          </a:r>
          <a:endParaRPr lang="en-US"/>
        </a:p>
      </dgm:t>
    </dgm:pt>
    <dgm:pt modelId="{B8EAC7EC-C33F-4EAC-9800-0A021A68EC08}" type="parTrans" cxnId="{628B6CE7-4943-4E94-BFCF-760F6A5C950D}">
      <dgm:prSet/>
      <dgm:spPr/>
      <dgm:t>
        <a:bodyPr/>
        <a:lstStyle/>
        <a:p>
          <a:endParaRPr lang="en-US"/>
        </a:p>
      </dgm:t>
    </dgm:pt>
    <dgm:pt modelId="{6913286D-7BAF-4669-A306-B59C64309DE2}" type="sibTrans" cxnId="{628B6CE7-4943-4E94-BFCF-760F6A5C950D}">
      <dgm:prSet/>
      <dgm:spPr/>
      <dgm:t>
        <a:bodyPr/>
        <a:lstStyle/>
        <a:p>
          <a:endParaRPr lang="en-US"/>
        </a:p>
      </dgm:t>
    </dgm:pt>
    <dgm:pt modelId="{C8B85FCE-A26D-4B69-8E9F-78849E21487B}">
      <dgm:prSet/>
      <dgm:spPr/>
      <dgm:t>
        <a:bodyPr/>
        <a:lstStyle/>
        <a:p>
          <a:r>
            <a:rPr lang="en-CA"/>
            <a:t>Sentiment analysis</a:t>
          </a:r>
          <a:endParaRPr lang="en-US"/>
        </a:p>
      </dgm:t>
    </dgm:pt>
    <dgm:pt modelId="{DF69E4D2-5C44-433B-87F3-F69AFB73E6D8}" type="parTrans" cxnId="{9055EC88-B48E-4936-A438-E303DCEFD445}">
      <dgm:prSet/>
      <dgm:spPr/>
      <dgm:t>
        <a:bodyPr/>
        <a:lstStyle/>
        <a:p>
          <a:endParaRPr lang="en-US"/>
        </a:p>
      </dgm:t>
    </dgm:pt>
    <dgm:pt modelId="{50540893-0BA6-480D-9F56-062B0CD1BCAC}" type="sibTrans" cxnId="{9055EC88-B48E-4936-A438-E303DCEFD445}">
      <dgm:prSet/>
      <dgm:spPr/>
      <dgm:t>
        <a:bodyPr/>
        <a:lstStyle/>
        <a:p>
          <a:endParaRPr lang="en-US"/>
        </a:p>
      </dgm:t>
    </dgm:pt>
    <dgm:pt modelId="{8C564A5C-0F28-40F7-AD79-59184AFB6BB3}">
      <dgm:prSet/>
      <dgm:spPr/>
      <dgm:t>
        <a:bodyPr/>
        <a:lstStyle/>
        <a:p>
          <a:r>
            <a:rPr lang="en-CA"/>
            <a:t>Stock prediction using deep neural network</a:t>
          </a:r>
          <a:endParaRPr lang="en-US"/>
        </a:p>
      </dgm:t>
    </dgm:pt>
    <dgm:pt modelId="{EDD6B1F7-433E-45AE-8987-337AAAF808AA}" type="parTrans" cxnId="{34BB12F6-491C-49DF-8FCB-F81C03F31121}">
      <dgm:prSet/>
      <dgm:spPr/>
      <dgm:t>
        <a:bodyPr/>
        <a:lstStyle/>
        <a:p>
          <a:endParaRPr lang="en-US"/>
        </a:p>
      </dgm:t>
    </dgm:pt>
    <dgm:pt modelId="{7E9BA744-EFCC-4F20-B277-E7C19585E66C}" type="sibTrans" cxnId="{34BB12F6-491C-49DF-8FCB-F81C03F31121}">
      <dgm:prSet/>
      <dgm:spPr/>
      <dgm:t>
        <a:bodyPr/>
        <a:lstStyle/>
        <a:p>
          <a:endParaRPr lang="en-US"/>
        </a:p>
      </dgm:t>
    </dgm:pt>
    <dgm:pt modelId="{76C544EF-9D2F-484D-961B-3B9B826251C3}">
      <dgm:prSet/>
      <dgm:spPr/>
      <dgm:t>
        <a:bodyPr/>
        <a:lstStyle/>
        <a:p>
          <a:r>
            <a:rPr lang="en-US"/>
            <a:t>Problem Statement</a:t>
          </a:r>
        </a:p>
      </dgm:t>
    </dgm:pt>
    <dgm:pt modelId="{35E2E02B-1DFE-433F-B38E-C08C5A1EA8E3}" type="parTrans" cxnId="{6DE43BDF-90FC-466C-8FB5-7615BC7D785A}">
      <dgm:prSet/>
      <dgm:spPr/>
      <dgm:t>
        <a:bodyPr/>
        <a:lstStyle/>
        <a:p>
          <a:endParaRPr lang="en-CA"/>
        </a:p>
      </dgm:t>
    </dgm:pt>
    <dgm:pt modelId="{6DA6D2B2-D35E-44DE-AAEA-B052BF2F937D}" type="sibTrans" cxnId="{6DE43BDF-90FC-466C-8FB5-7615BC7D785A}">
      <dgm:prSet/>
      <dgm:spPr/>
      <dgm:t>
        <a:bodyPr/>
        <a:lstStyle/>
        <a:p>
          <a:endParaRPr lang="en-CA"/>
        </a:p>
      </dgm:t>
    </dgm:pt>
    <dgm:pt modelId="{E71F13EF-215F-42BA-B335-6F649A401D69}">
      <dgm:prSet/>
      <dgm:spPr/>
      <dgm:t>
        <a:bodyPr/>
        <a:lstStyle/>
        <a:p>
          <a:r>
            <a:rPr lang="en-US"/>
            <a:t>How can we use social media information to predict and better understand stock market return?</a:t>
          </a:r>
        </a:p>
      </dgm:t>
    </dgm:pt>
    <dgm:pt modelId="{67172129-656D-4439-8C63-4FBD17F17FE3}" type="parTrans" cxnId="{EC0A9D4E-4303-405D-8514-05FAD6D14BEB}">
      <dgm:prSet/>
      <dgm:spPr/>
      <dgm:t>
        <a:bodyPr/>
        <a:lstStyle/>
        <a:p>
          <a:endParaRPr lang="en-CA"/>
        </a:p>
      </dgm:t>
    </dgm:pt>
    <dgm:pt modelId="{2104DCFD-AAD9-483E-B24F-0584BFC1CD23}" type="sibTrans" cxnId="{EC0A9D4E-4303-405D-8514-05FAD6D14BEB}">
      <dgm:prSet/>
      <dgm:spPr/>
      <dgm:t>
        <a:bodyPr/>
        <a:lstStyle/>
        <a:p>
          <a:endParaRPr lang="en-CA"/>
        </a:p>
      </dgm:t>
    </dgm:pt>
    <dgm:pt modelId="{562EFC1E-FAB4-4EDD-8DB7-178DFDA0C8FD}">
      <dgm:prSet/>
      <dgm:spPr/>
      <dgm:t>
        <a:bodyPr/>
        <a:lstStyle/>
        <a:p>
          <a:r>
            <a:rPr lang="en-US"/>
            <a:t>In fact, psychology is an important factor of the stock market reactions.</a:t>
          </a:r>
        </a:p>
      </dgm:t>
    </dgm:pt>
    <dgm:pt modelId="{796F91F3-080D-46A1-A773-CAC3B2B4FD1B}" type="parTrans" cxnId="{5CE950B8-0BFE-42F8-BED4-321F8B0E433D}">
      <dgm:prSet/>
      <dgm:spPr/>
      <dgm:t>
        <a:bodyPr/>
        <a:lstStyle/>
        <a:p>
          <a:endParaRPr lang="en-CA"/>
        </a:p>
      </dgm:t>
    </dgm:pt>
    <dgm:pt modelId="{43F3ED3F-B9CC-4E3E-8AA0-E69DE362E87A}" type="sibTrans" cxnId="{5CE950B8-0BFE-42F8-BED4-321F8B0E433D}">
      <dgm:prSet/>
      <dgm:spPr/>
      <dgm:t>
        <a:bodyPr/>
        <a:lstStyle/>
        <a:p>
          <a:endParaRPr lang="en-CA"/>
        </a:p>
      </dgm:t>
    </dgm:pt>
    <dgm:pt modelId="{345A8AE2-93C4-42F5-A389-30F36497A057}">
      <dgm:prSet/>
      <dgm:spPr/>
      <dgm:t>
        <a:bodyPr/>
        <a:lstStyle/>
        <a:p>
          <a:r>
            <a:rPr lang="en-US"/>
            <a:t>People nowadays, interact on social media, generates emotional data via tweets, forum posts, and blogs.</a:t>
          </a:r>
        </a:p>
      </dgm:t>
    </dgm:pt>
    <dgm:pt modelId="{7219C3CC-8AFF-45C3-84E4-4843F9AE1554}" type="parTrans" cxnId="{ADDDACE3-1938-43D7-8DC9-334329F524AE}">
      <dgm:prSet/>
      <dgm:spPr/>
      <dgm:t>
        <a:bodyPr/>
        <a:lstStyle/>
        <a:p>
          <a:endParaRPr lang="en-CA"/>
        </a:p>
      </dgm:t>
    </dgm:pt>
    <dgm:pt modelId="{3FB2DABC-C934-4C13-998C-AF50409FC5EA}" type="sibTrans" cxnId="{ADDDACE3-1938-43D7-8DC9-334329F524AE}">
      <dgm:prSet/>
      <dgm:spPr/>
      <dgm:t>
        <a:bodyPr/>
        <a:lstStyle/>
        <a:p>
          <a:endParaRPr lang="en-CA"/>
        </a:p>
      </dgm:t>
    </dgm:pt>
    <dgm:pt modelId="{49236A33-4D88-46DD-A41F-5D5ADBABAE0A}">
      <dgm:prSet/>
      <dgm:spPr/>
      <dgm:t>
        <a:bodyPr/>
        <a:lstStyle/>
        <a:p>
          <a:r>
            <a:rPr lang="en-CA"/>
            <a:t>Example: United Airlines, Snapchat, </a:t>
          </a:r>
          <a:r>
            <a:rPr lang="en-CA" err="1"/>
            <a:t>WallStreetBets</a:t>
          </a:r>
          <a:endParaRPr lang="en-US"/>
        </a:p>
      </dgm:t>
    </dgm:pt>
    <dgm:pt modelId="{036566E2-6E59-445E-9C43-7131C9D92D2D}" type="parTrans" cxnId="{0A2F111F-DEDE-4962-A410-AFE35AC51016}">
      <dgm:prSet/>
      <dgm:spPr/>
      <dgm:t>
        <a:bodyPr/>
        <a:lstStyle/>
        <a:p>
          <a:endParaRPr lang="en-CA"/>
        </a:p>
      </dgm:t>
    </dgm:pt>
    <dgm:pt modelId="{62AA0624-2448-4664-BDC2-F23F2FEEBD60}" type="sibTrans" cxnId="{0A2F111F-DEDE-4962-A410-AFE35AC51016}">
      <dgm:prSet/>
      <dgm:spPr/>
      <dgm:t>
        <a:bodyPr/>
        <a:lstStyle/>
        <a:p>
          <a:endParaRPr lang="en-CA"/>
        </a:p>
      </dgm:t>
    </dgm:pt>
    <dgm:pt modelId="{A89A3428-A31F-4DA5-B2B5-30B7E803D6D3}">
      <dgm:prSet/>
      <dgm:spPr/>
      <dgm:t>
        <a:bodyPr/>
        <a:lstStyle/>
        <a:p>
          <a:r>
            <a:rPr lang="en-US"/>
            <a:t>Scientific studies show that people are often influence by the data they consume online and make decisions or take actions that aligned with it. </a:t>
          </a:r>
        </a:p>
      </dgm:t>
    </dgm:pt>
    <dgm:pt modelId="{99FEB102-A161-4514-9101-6611F1828444}" type="parTrans" cxnId="{957E5EFC-EE58-4685-8D81-946519A09EA7}">
      <dgm:prSet/>
      <dgm:spPr/>
      <dgm:t>
        <a:bodyPr/>
        <a:lstStyle/>
        <a:p>
          <a:endParaRPr lang="en-CA"/>
        </a:p>
      </dgm:t>
    </dgm:pt>
    <dgm:pt modelId="{5D25672A-F6F4-42F7-A185-52EF0726D5FE}" type="sibTrans" cxnId="{957E5EFC-EE58-4685-8D81-946519A09EA7}">
      <dgm:prSet/>
      <dgm:spPr/>
      <dgm:t>
        <a:bodyPr/>
        <a:lstStyle/>
        <a:p>
          <a:endParaRPr lang="en-CA"/>
        </a:p>
      </dgm:t>
    </dgm:pt>
    <dgm:pt modelId="{DD24972F-21C6-4A79-B5D6-EA40C2AA683C}" type="pres">
      <dgm:prSet presAssocID="{D27E7983-EB9E-41E2-B1F4-15455A9F5780}" presName="linear" presStyleCnt="0">
        <dgm:presLayoutVars>
          <dgm:animLvl val="lvl"/>
          <dgm:resizeHandles val="exact"/>
        </dgm:presLayoutVars>
      </dgm:prSet>
      <dgm:spPr/>
    </dgm:pt>
    <dgm:pt modelId="{170D715D-209B-4234-ABF6-D46E4AD70EC7}" type="pres">
      <dgm:prSet presAssocID="{E71B5CCA-BB2B-48A1-AC19-17A7D175186B}" presName="parentText" presStyleLbl="node1" presStyleIdx="0" presStyleCnt="3" custLinFactNeighborY="-36676">
        <dgm:presLayoutVars>
          <dgm:chMax val="0"/>
          <dgm:bulletEnabled val="1"/>
        </dgm:presLayoutVars>
      </dgm:prSet>
      <dgm:spPr/>
    </dgm:pt>
    <dgm:pt modelId="{2CF2FACF-FC8E-40D2-B3D7-FDAF3D542151}" type="pres">
      <dgm:prSet presAssocID="{E71B5CCA-BB2B-48A1-AC19-17A7D175186B}" presName="childText" presStyleLbl="revTx" presStyleIdx="0" presStyleCnt="3">
        <dgm:presLayoutVars>
          <dgm:bulletEnabled val="1"/>
        </dgm:presLayoutVars>
      </dgm:prSet>
      <dgm:spPr/>
    </dgm:pt>
    <dgm:pt modelId="{A5EF4EEB-796C-49E6-A79F-288DA343C42F}" type="pres">
      <dgm:prSet presAssocID="{76C544EF-9D2F-484D-961B-3B9B826251C3}" presName="parentText" presStyleLbl="node1" presStyleIdx="1" presStyleCnt="3">
        <dgm:presLayoutVars>
          <dgm:chMax val="0"/>
          <dgm:bulletEnabled val="1"/>
        </dgm:presLayoutVars>
      </dgm:prSet>
      <dgm:spPr/>
    </dgm:pt>
    <dgm:pt modelId="{2A03AB62-50AD-4FDA-9612-92D733DB9344}" type="pres">
      <dgm:prSet presAssocID="{76C544EF-9D2F-484D-961B-3B9B826251C3}" presName="childText" presStyleLbl="revTx" presStyleIdx="1" presStyleCnt="3">
        <dgm:presLayoutVars>
          <dgm:bulletEnabled val="1"/>
        </dgm:presLayoutVars>
      </dgm:prSet>
      <dgm:spPr/>
    </dgm:pt>
    <dgm:pt modelId="{84295C09-3448-43E0-8ED5-31A5EAF75D84}" type="pres">
      <dgm:prSet presAssocID="{2B1A4BFA-3B73-4B1B-82D5-0AB56471CF1A}" presName="parentText" presStyleLbl="node1" presStyleIdx="2" presStyleCnt="3">
        <dgm:presLayoutVars>
          <dgm:chMax val="0"/>
          <dgm:bulletEnabled val="1"/>
        </dgm:presLayoutVars>
      </dgm:prSet>
      <dgm:spPr/>
    </dgm:pt>
    <dgm:pt modelId="{743BADB5-3034-4897-AB26-8B946E0C40CE}" type="pres">
      <dgm:prSet presAssocID="{2B1A4BFA-3B73-4B1B-82D5-0AB56471CF1A}" presName="childText" presStyleLbl="revTx" presStyleIdx="2" presStyleCnt="3">
        <dgm:presLayoutVars>
          <dgm:bulletEnabled val="1"/>
        </dgm:presLayoutVars>
      </dgm:prSet>
      <dgm:spPr/>
    </dgm:pt>
  </dgm:ptLst>
  <dgm:cxnLst>
    <dgm:cxn modelId="{C3104A00-B059-4389-A63A-4DD97529B26F}" type="presOf" srcId="{345A8AE2-93C4-42F5-A389-30F36497A057}" destId="{2CF2FACF-FC8E-40D2-B3D7-FDAF3D542151}" srcOrd="0" destOrd="2" presId="urn:microsoft.com/office/officeart/2005/8/layout/vList2"/>
    <dgm:cxn modelId="{045B7800-EC25-4027-B555-690C89F7116A}" type="presOf" srcId="{E71F13EF-215F-42BA-B335-6F649A401D69}" destId="{2A03AB62-50AD-4FDA-9612-92D733DB9344}" srcOrd="0" destOrd="0" presId="urn:microsoft.com/office/officeart/2005/8/layout/vList2"/>
    <dgm:cxn modelId="{F9F4C804-DF70-4118-88D5-6CA295B0F126}" type="presOf" srcId="{76C544EF-9D2F-484D-961B-3B9B826251C3}" destId="{A5EF4EEB-796C-49E6-A79F-288DA343C42F}" srcOrd="0" destOrd="0" presId="urn:microsoft.com/office/officeart/2005/8/layout/vList2"/>
    <dgm:cxn modelId="{551D2A17-76D5-48D2-9268-DEF686DDFC14}" type="presOf" srcId="{8C564A5C-0F28-40F7-AD79-59184AFB6BB3}" destId="{743BADB5-3034-4897-AB26-8B946E0C40CE}" srcOrd="0" destOrd="2" presId="urn:microsoft.com/office/officeart/2005/8/layout/vList2"/>
    <dgm:cxn modelId="{0A2F111F-DEDE-4962-A410-AFE35AC51016}" srcId="{E71B5CCA-BB2B-48A1-AC19-17A7D175186B}" destId="{49236A33-4D88-46DD-A41F-5D5ADBABAE0A}" srcOrd="4" destOrd="0" parTransId="{036566E2-6E59-445E-9C43-7131C9D92D2D}" sibTransId="{62AA0624-2448-4664-BDC2-F23F2FEEBD60}"/>
    <dgm:cxn modelId="{002BF426-262B-45B3-9490-BCD5699B0B65}" srcId="{E71B5CCA-BB2B-48A1-AC19-17A7D175186B}" destId="{3EC1BB31-A97F-45B5-8B86-BF31F55EEBDC}" srcOrd="0" destOrd="0" parTransId="{E5B876F2-DBB9-45F6-8551-C79A51B48A57}" sibTransId="{AE88CCF8-71E7-4E04-8F47-144A83343F8C}"/>
    <dgm:cxn modelId="{8C24972B-3793-432D-833B-20DF0202F207}" type="presOf" srcId="{49236A33-4D88-46DD-A41F-5D5ADBABAE0A}" destId="{2CF2FACF-FC8E-40D2-B3D7-FDAF3D542151}" srcOrd="0" destOrd="4" presId="urn:microsoft.com/office/officeart/2005/8/layout/vList2"/>
    <dgm:cxn modelId="{2ACD2D30-83D8-43A9-814D-41258E6037B7}" type="presOf" srcId="{2B1A4BFA-3B73-4B1B-82D5-0AB56471CF1A}" destId="{84295C09-3448-43E0-8ED5-31A5EAF75D84}" srcOrd="0" destOrd="0" presId="urn:microsoft.com/office/officeart/2005/8/layout/vList2"/>
    <dgm:cxn modelId="{C5ABBB5B-689E-46F8-86F9-6CC17F4942B2}" srcId="{D27E7983-EB9E-41E2-B1F4-15455A9F5780}" destId="{E71B5CCA-BB2B-48A1-AC19-17A7D175186B}" srcOrd="0" destOrd="0" parTransId="{28A4DCBD-69D9-4DB8-AD27-9A1A355EE395}" sibTransId="{BA2E65C5-5A8A-441A-9F3D-4E35E2494466}"/>
    <dgm:cxn modelId="{EC0A9D4E-4303-405D-8514-05FAD6D14BEB}" srcId="{76C544EF-9D2F-484D-961B-3B9B826251C3}" destId="{E71F13EF-215F-42BA-B335-6F649A401D69}" srcOrd="0" destOrd="0" parTransId="{67172129-656D-4439-8C63-4FBD17F17FE3}" sibTransId="{2104DCFD-AAD9-483E-B24F-0584BFC1CD23}"/>
    <dgm:cxn modelId="{8E7D1E52-1E25-4EEF-9638-4BCA108A6A10}" type="presOf" srcId="{3EC1BB31-A97F-45B5-8B86-BF31F55EEBDC}" destId="{2CF2FACF-FC8E-40D2-B3D7-FDAF3D542151}" srcOrd="0" destOrd="0" presId="urn:microsoft.com/office/officeart/2005/8/layout/vList2"/>
    <dgm:cxn modelId="{4D977C72-50E0-4A16-AA06-7696B84BEB0E}" type="presOf" srcId="{A89A3428-A31F-4DA5-B2B5-30B7E803D6D3}" destId="{2CF2FACF-FC8E-40D2-B3D7-FDAF3D542151}" srcOrd="0" destOrd="3" presId="urn:microsoft.com/office/officeart/2005/8/layout/vList2"/>
    <dgm:cxn modelId="{9055EC88-B48E-4936-A438-E303DCEFD445}" srcId="{2B1A4BFA-3B73-4B1B-82D5-0AB56471CF1A}" destId="{C8B85FCE-A26D-4B69-8E9F-78849E21487B}" srcOrd="1" destOrd="0" parTransId="{DF69E4D2-5C44-433B-87F3-F69AFB73E6D8}" sibTransId="{50540893-0BA6-480D-9F56-062B0CD1BCAC}"/>
    <dgm:cxn modelId="{8C6F088D-8BD5-4FE0-A99E-4DCCF4EC6C64}" type="presOf" srcId="{E71B5CCA-BB2B-48A1-AC19-17A7D175186B}" destId="{170D715D-209B-4234-ABF6-D46E4AD70EC7}" srcOrd="0" destOrd="0" presId="urn:microsoft.com/office/officeart/2005/8/layout/vList2"/>
    <dgm:cxn modelId="{A32F589C-0D01-494C-B917-91DCD7BB0338}" type="presOf" srcId="{C8B85FCE-A26D-4B69-8E9F-78849E21487B}" destId="{743BADB5-3034-4897-AB26-8B946E0C40CE}" srcOrd="0" destOrd="1" presId="urn:microsoft.com/office/officeart/2005/8/layout/vList2"/>
    <dgm:cxn modelId="{8EC628B1-7A84-4808-9F67-2DB07B31BF29}" type="presOf" srcId="{562EFC1E-FAB4-4EDD-8DB7-178DFDA0C8FD}" destId="{2CF2FACF-FC8E-40D2-B3D7-FDAF3D542151}" srcOrd="0" destOrd="1" presId="urn:microsoft.com/office/officeart/2005/8/layout/vList2"/>
    <dgm:cxn modelId="{5CE950B8-0BFE-42F8-BED4-321F8B0E433D}" srcId="{E71B5CCA-BB2B-48A1-AC19-17A7D175186B}" destId="{562EFC1E-FAB4-4EDD-8DB7-178DFDA0C8FD}" srcOrd="1" destOrd="0" parTransId="{796F91F3-080D-46A1-A773-CAC3B2B4FD1B}" sibTransId="{43F3ED3F-B9CC-4E3E-8AA0-E69DE362E87A}"/>
    <dgm:cxn modelId="{9EFA06C3-97C4-413C-8E7D-2A70F6B5CF49}" srcId="{D27E7983-EB9E-41E2-B1F4-15455A9F5780}" destId="{2B1A4BFA-3B73-4B1B-82D5-0AB56471CF1A}" srcOrd="2" destOrd="0" parTransId="{AEEF9737-FE33-417D-90F2-0A4E25017A35}" sibTransId="{D9338459-972C-425F-9BBD-D79FB2402C29}"/>
    <dgm:cxn modelId="{D84769CC-D475-4DAF-A6A9-BD43085CC20C}" type="presOf" srcId="{D27E7983-EB9E-41E2-B1F4-15455A9F5780}" destId="{DD24972F-21C6-4A79-B5D6-EA40C2AA683C}" srcOrd="0" destOrd="0" presId="urn:microsoft.com/office/officeart/2005/8/layout/vList2"/>
    <dgm:cxn modelId="{6DE43BDF-90FC-466C-8FB5-7615BC7D785A}" srcId="{D27E7983-EB9E-41E2-B1F4-15455A9F5780}" destId="{76C544EF-9D2F-484D-961B-3B9B826251C3}" srcOrd="1" destOrd="0" parTransId="{35E2E02B-1DFE-433F-B38E-C08C5A1EA8E3}" sibTransId="{6DA6D2B2-D35E-44DE-AAEA-B052BF2F937D}"/>
    <dgm:cxn modelId="{ADDDACE3-1938-43D7-8DC9-334329F524AE}" srcId="{E71B5CCA-BB2B-48A1-AC19-17A7D175186B}" destId="{345A8AE2-93C4-42F5-A389-30F36497A057}" srcOrd="2" destOrd="0" parTransId="{7219C3CC-8AFF-45C3-84E4-4843F9AE1554}" sibTransId="{3FB2DABC-C934-4C13-998C-AF50409FC5EA}"/>
    <dgm:cxn modelId="{628B6CE7-4943-4E94-BFCF-760F6A5C950D}" srcId="{2B1A4BFA-3B73-4B1B-82D5-0AB56471CF1A}" destId="{E4D62859-E0B4-495D-B596-EE583218BA94}" srcOrd="0" destOrd="0" parTransId="{B8EAC7EC-C33F-4EAC-9800-0A021A68EC08}" sibTransId="{6913286D-7BAF-4669-A306-B59C64309DE2}"/>
    <dgm:cxn modelId="{1C7C45EE-F62C-499D-8272-9140A3960DA5}" type="presOf" srcId="{E4D62859-E0B4-495D-B596-EE583218BA94}" destId="{743BADB5-3034-4897-AB26-8B946E0C40CE}" srcOrd="0" destOrd="0" presId="urn:microsoft.com/office/officeart/2005/8/layout/vList2"/>
    <dgm:cxn modelId="{34BB12F6-491C-49DF-8FCB-F81C03F31121}" srcId="{2B1A4BFA-3B73-4B1B-82D5-0AB56471CF1A}" destId="{8C564A5C-0F28-40F7-AD79-59184AFB6BB3}" srcOrd="2" destOrd="0" parTransId="{EDD6B1F7-433E-45AE-8987-337AAAF808AA}" sibTransId="{7E9BA744-EFCC-4F20-B277-E7C19585E66C}"/>
    <dgm:cxn modelId="{957E5EFC-EE58-4685-8D81-946519A09EA7}" srcId="{E71B5CCA-BB2B-48A1-AC19-17A7D175186B}" destId="{A89A3428-A31F-4DA5-B2B5-30B7E803D6D3}" srcOrd="3" destOrd="0" parTransId="{99FEB102-A161-4514-9101-6611F1828444}" sibTransId="{5D25672A-F6F4-42F7-A185-52EF0726D5FE}"/>
    <dgm:cxn modelId="{FACFA486-CA92-4A13-B3BD-F7CC252C3402}" type="presParOf" srcId="{DD24972F-21C6-4A79-B5D6-EA40C2AA683C}" destId="{170D715D-209B-4234-ABF6-D46E4AD70EC7}" srcOrd="0" destOrd="0" presId="urn:microsoft.com/office/officeart/2005/8/layout/vList2"/>
    <dgm:cxn modelId="{8048DC51-36AA-4B2E-BC35-D1860D8E513D}" type="presParOf" srcId="{DD24972F-21C6-4A79-B5D6-EA40C2AA683C}" destId="{2CF2FACF-FC8E-40D2-B3D7-FDAF3D542151}" srcOrd="1" destOrd="0" presId="urn:microsoft.com/office/officeart/2005/8/layout/vList2"/>
    <dgm:cxn modelId="{55570A7F-2D84-48BA-B983-1D034535330B}" type="presParOf" srcId="{DD24972F-21C6-4A79-B5D6-EA40C2AA683C}" destId="{A5EF4EEB-796C-49E6-A79F-288DA343C42F}" srcOrd="2" destOrd="0" presId="urn:microsoft.com/office/officeart/2005/8/layout/vList2"/>
    <dgm:cxn modelId="{0CDD2E22-B8B2-4560-B5BB-8939819A7797}" type="presParOf" srcId="{DD24972F-21C6-4A79-B5D6-EA40C2AA683C}" destId="{2A03AB62-50AD-4FDA-9612-92D733DB9344}" srcOrd="3" destOrd="0" presId="urn:microsoft.com/office/officeart/2005/8/layout/vList2"/>
    <dgm:cxn modelId="{CC7132DA-AE01-4802-8550-2F754BD0B707}" type="presParOf" srcId="{DD24972F-21C6-4A79-B5D6-EA40C2AA683C}" destId="{84295C09-3448-43E0-8ED5-31A5EAF75D84}" srcOrd="4" destOrd="0" presId="urn:microsoft.com/office/officeart/2005/8/layout/vList2"/>
    <dgm:cxn modelId="{712C9313-E323-4FE8-A35C-32CE73945CC7}" type="presParOf" srcId="{DD24972F-21C6-4A79-B5D6-EA40C2AA683C}" destId="{743BADB5-3034-4897-AB26-8B946E0C40CE}"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906CB1-A58F-4281-95FA-FE79A1E66FA3}" type="doc">
      <dgm:prSet loTypeId="urn:microsoft.com/office/officeart/2005/8/layout/hList1" loCatId="list" qsTypeId="urn:microsoft.com/office/officeart/2005/8/quickstyle/simple4" qsCatId="simple" csTypeId="urn:microsoft.com/office/officeart/2005/8/colors/accent1_3" csCatId="accent1" phldr="1"/>
      <dgm:spPr/>
      <dgm:t>
        <a:bodyPr/>
        <a:lstStyle/>
        <a:p>
          <a:endParaRPr lang="en-US"/>
        </a:p>
      </dgm:t>
    </dgm:pt>
    <dgm:pt modelId="{E3E1CD24-2F2E-4977-AD35-7193D7EF6774}">
      <dgm:prSet/>
      <dgm:spPr/>
      <dgm:t>
        <a:bodyPr/>
        <a:lstStyle/>
        <a:p>
          <a:r>
            <a:rPr lang="en-CA"/>
            <a:t>Insights:</a:t>
          </a:r>
          <a:endParaRPr lang="en-US"/>
        </a:p>
      </dgm:t>
    </dgm:pt>
    <dgm:pt modelId="{93EC7EAC-F5BF-422B-A605-D1B5D2A9DDD8}" type="parTrans" cxnId="{498F739F-3B6A-4113-9093-373D78A5AA01}">
      <dgm:prSet/>
      <dgm:spPr/>
      <dgm:t>
        <a:bodyPr/>
        <a:lstStyle/>
        <a:p>
          <a:endParaRPr lang="en-US"/>
        </a:p>
      </dgm:t>
    </dgm:pt>
    <dgm:pt modelId="{C1AD4CC4-B1F2-46D1-85E0-0F499A06525C}" type="sibTrans" cxnId="{498F739F-3B6A-4113-9093-373D78A5AA01}">
      <dgm:prSet/>
      <dgm:spPr/>
      <dgm:t>
        <a:bodyPr/>
        <a:lstStyle/>
        <a:p>
          <a:endParaRPr lang="en-US"/>
        </a:p>
      </dgm:t>
    </dgm:pt>
    <dgm:pt modelId="{AF1877AB-938F-4CEC-8015-90E6BF1A7109}">
      <dgm:prSet/>
      <dgm:spPr/>
      <dgm:t>
        <a:bodyPr/>
        <a:lstStyle/>
        <a:p>
          <a:r>
            <a:rPr lang="en-CA"/>
            <a:t>It is evident that social media platforms can influence the stock market.</a:t>
          </a:r>
          <a:endParaRPr lang="en-US"/>
        </a:p>
      </dgm:t>
    </dgm:pt>
    <dgm:pt modelId="{27D1609B-E851-4150-9AD6-9CBA90E0B446}" type="parTrans" cxnId="{DAF04410-40E0-488F-9981-8CFAEF6BC8A1}">
      <dgm:prSet/>
      <dgm:spPr/>
      <dgm:t>
        <a:bodyPr/>
        <a:lstStyle/>
        <a:p>
          <a:endParaRPr lang="en-US"/>
        </a:p>
      </dgm:t>
    </dgm:pt>
    <dgm:pt modelId="{5B6EB8E2-C3CA-403C-BB8A-A1EC6741E17C}" type="sibTrans" cxnId="{DAF04410-40E0-488F-9981-8CFAEF6BC8A1}">
      <dgm:prSet/>
      <dgm:spPr/>
      <dgm:t>
        <a:bodyPr/>
        <a:lstStyle/>
        <a:p>
          <a:endParaRPr lang="en-US"/>
        </a:p>
      </dgm:t>
    </dgm:pt>
    <dgm:pt modelId="{7B4618A9-C03E-47AF-A31E-70129EBECB3D}">
      <dgm:prSet/>
      <dgm:spPr/>
      <dgm:t>
        <a:bodyPr/>
        <a:lstStyle/>
        <a:p>
          <a:r>
            <a:rPr lang="en-CA"/>
            <a:t>Predicting stock prices allows companies to make appropriate decisions in anticipation of market fluctuation.</a:t>
          </a:r>
          <a:endParaRPr lang="en-US"/>
        </a:p>
      </dgm:t>
    </dgm:pt>
    <dgm:pt modelId="{1D1340F0-9149-4BE3-9751-FCF01275E40D}" type="parTrans" cxnId="{3D67503D-5720-4C1D-BFE0-C559389A94C4}">
      <dgm:prSet/>
      <dgm:spPr/>
      <dgm:t>
        <a:bodyPr/>
        <a:lstStyle/>
        <a:p>
          <a:endParaRPr lang="en-US"/>
        </a:p>
      </dgm:t>
    </dgm:pt>
    <dgm:pt modelId="{B8B2D834-975A-47C4-A1BC-0617FFD9FC7F}" type="sibTrans" cxnId="{3D67503D-5720-4C1D-BFE0-C559389A94C4}">
      <dgm:prSet/>
      <dgm:spPr/>
      <dgm:t>
        <a:bodyPr/>
        <a:lstStyle/>
        <a:p>
          <a:endParaRPr lang="en-US"/>
        </a:p>
      </dgm:t>
    </dgm:pt>
    <dgm:pt modelId="{13E14164-8A99-41ED-B364-B5BFBCF6FD92}">
      <dgm:prSet/>
      <dgm:spPr/>
      <dgm:t>
        <a:bodyPr/>
        <a:lstStyle/>
        <a:p>
          <a:r>
            <a:rPr lang="en-CA"/>
            <a:t>The sentiment analysis on Tweets illustrated that many users had skeptical opinions when GME stock price rocketed as well as a balance between positive and negative.</a:t>
          </a:r>
          <a:endParaRPr lang="en-US"/>
        </a:p>
      </dgm:t>
    </dgm:pt>
    <dgm:pt modelId="{4FEF7FA8-6093-40AB-B5DA-0469BD9FDDD1}" type="parTrans" cxnId="{3AC2A2B0-9D82-41CE-8948-B3D166817D50}">
      <dgm:prSet/>
      <dgm:spPr/>
      <dgm:t>
        <a:bodyPr/>
        <a:lstStyle/>
        <a:p>
          <a:endParaRPr lang="en-US"/>
        </a:p>
      </dgm:t>
    </dgm:pt>
    <dgm:pt modelId="{51A4F1E1-1541-4107-A0B7-6356AFD4ACFE}" type="sibTrans" cxnId="{3AC2A2B0-9D82-41CE-8948-B3D166817D50}">
      <dgm:prSet/>
      <dgm:spPr/>
      <dgm:t>
        <a:bodyPr/>
        <a:lstStyle/>
        <a:p>
          <a:endParaRPr lang="en-US"/>
        </a:p>
      </dgm:t>
    </dgm:pt>
    <dgm:pt modelId="{F031BB3B-439C-483A-9804-195F00BD9BDE}">
      <dgm:prSet/>
      <dgm:spPr/>
      <dgm:t>
        <a:bodyPr/>
        <a:lstStyle/>
        <a:p>
          <a:r>
            <a:rPr lang="en-CA"/>
            <a:t>Recommendations:</a:t>
          </a:r>
          <a:endParaRPr lang="en-US"/>
        </a:p>
      </dgm:t>
    </dgm:pt>
    <dgm:pt modelId="{B1D8B0FA-4B0F-4710-B288-76D8B948BFB1}" type="parTrans" cxnId="{AD1D9DC0-5520-4BF5-8A2D-A172AA780F0B}">
      <dgm:prSet/>
      <dgm:spPr/>
      <dgm:t>
        <a:bodyPr/>
        <a:lstStyle/>
        <a:p>
          <a:endParaRPr lang="en-US"/>
        </a:p>
      </dgm:t>
    </dgm:pt>
    <dgm:pt modelId="{B4FE079E-6CBB-412B-BE17-55CD07C688BE}" type="sibTrans" cxnId="{AD1D9DC0-5520-4BF5-8A2D-A172AA780F0B}">
      <dgm:prSet/>
      <dgm:spPr/>
      <dgm:t>
        <a:bodyPr/>
        <a:lstStyle/>
        <a:p>
          <a:endParaRPr lang="en-US"/>
        </a:p>
      </dgm:t>
    </dgm:pt>
    <dgm:pt modelId="{6A8975D7-623E-408A-B7D1-03C5A846DCAB}">
      <dgm:prSet/>
      <dgm:spPr/>
      <dgm:t>
        <a:bodyPr/>
        <a:lstStyle/>
        <a:p>
          <a:r>
            <a:rPr lang="en-CA"/>
            <a:t>Investors need to take into account events occurring on social media when making decisions related to the stock market.</a:t>
          </a:r>
          <a:endParaRPr lang="en-US"/>
        </a:p>
      </dgm:t>
    </dgm:pt>
    <dgm:pt modelId="{48307B6D-E3A5-4B13-BBB6-9B00CC06510E}" type="parTrans" cxnId="{2E433879-8C8D-4742-B80E-A5CCE06F410B}">
      <dgm:prSet/>
      <dgm:spPr/>
      <dgm:t>
        <a:bodyPr/>
        <a:lstStyle/>
        <a:p>
          <a:endParaRPr lang="en-US"/>
        </a:p>
      </dgm:t>
    </dgm:pt>
    <dgm:pt modelId="{BF6D3D12-37E6-426F-BA94-9680E0086CC1}" type="sibTrans" cxnId="{2E433879-8C8D-4742-B80E-A5CCE06F410B}">
      <dgm:prSet/>
      <dgm:spPr/>
      <dgm:t>
        <a:bodyPr/>
        <a:lstStyle/>
        <a:p>
          <a:endParaRPr lang="en-US"/>
        </a:p>
      </dgm:t>
    </dgm:pt>
    <dgm:pt modelId="{F63B43B2-A31B-4C3E-BFF5-700E54AF441F}">
      <dgm:prSet/>
      <dgm:spPr/>
      <dgm:t>
        <a:bodyPr/>
        <a:lstStyle/>
        <a:p>
          <a:r>
            <a:rPr lang="en-CA"/>
            <a:t>It is important for companies to have a positive image on social media because tweets with negative sentiment can lead to stock price drop.</a:t>
          </a:r>
          <a:endParaRPr lang="en-US"/>
        </a:p>
      </dgm:t>
    </dgm:pt>
    <dgm:pt modelId="{B20E12A1-300C-4CF2-A757-E389354CCCDF}" type="parTrans" cxnId="{3A86C9FA-32AC-4D6D-ADD4-DEB6B29E068D}">
      <dgm:prSet/>
      <dgm:spPr/>
      <dgm:t>
        <a:bodyPr/>
        <a:lstStyle/>
        <a:p>
          <a:endParaRPr lang="en-US"/>
        </a:p>
      </dgm:t>
    </dgm:pt>
    <dgm:pt modelId="{88095CC8-81AB-47BD-9B33-D3AA086CE4F7}" type="sibTrans" cxnId="{3A86C9FA-32AC-4D6D-ADD4-DEB6B29E068D}">
      <dgm:prSet/>
      <dgm:spPr/>
      <dgm:t>
        <a:bodyPr/>
        <a:lstStyle/>
        <a:p>
          <a:endParaRPr lang="en-US"/>
        </a:p>
      </dgm:t>
    </dgm:pt>
    <dgm:pt modelId="{18B1A974-37A1-48C7-A804-4689C40C3EBB}">
      <dgm:prSet/>
      <dgm:spPr/>
      <dgm:t>
        <a:bodyPr/>
        <a:lstStyle/>
        <a:p>
          <a:endParaRPr lang="en-US"/>
        </a:p>
      </dgm:t>
    </dgm:pt>
    <dgm:pt modelId="{2241CC73-D8E9-435E-9C73-3ADF0B5E2CE5}" type="parTrans" cxnId="{4660A56A-057F-401A-855E-33C9ADE4915B}">
      <dgm:prSet/>
      <dgm:spPr/>
      <dgm:t>
        <a:bodyPr/>
        <a:lstStyle/>
        <a:p>
          <a:endParaRPr lang="en-CA"/>
        </a:p>
      </dgm:t>
    </dgm:pt>
    <dgm:pt modelId="{EFCAD285-E3CF-4255-8B7D-A18B03F51218}" type="sibTrans" cxnId="{4660A56A-057F-401A-855E-33C9ADE4915B}">
      <dgm:prSet/>
      <dgm:spPr/>
      <dgm:t>
        <a:bodyPr/>
        <a:lstStyle/>
        <a:p>
          <a:endParaRPr lang="en-CA"/>
        </a:p>
      </dgm:t>
    </dgm:pt>
    <dgm:pt modelId="{9D34CD56-B2B4-4901-BBA3-895B5F7ECE33}">
      <dgm:prSet/>
      <dgm:spPr/>
      <dgm:t>
        <a:bodyPr/>
        <a:lstStyle/>
        <a:p>
          <a:r>
            <a:rPr lang="en-US"/>
            <a:t>Using sentiment and network information together with the stock price data can improve stock price prediction</a:t>
          </a:r>
          <a:r>
            <a:rPr lang="en-CA"/>
            <a:t>’s</a:t>
          </a:r>
          <a:r>
            <a:rPr lang="en-US"/>
            <a:t> accuracy and lead to higher returns.</a:t>
          </a:r>
        </a:p>
      </dgm:t>
    </dgm:pt>
    <dgm:pt modelId="{3B9C4CE5-AD8A-4825-A9DB-D48B82CDC657}" type="parTrans" cxnId="{DADB7762-78E6-4BC4-91B2-F767EC5A1D10}">
      <dgm:prSet/>
      <dgm:spPr/>
      <dgm:t>
        <a:bodyPr/>
        <a:lstStyle/>
        <a:p>
          <a:endParaRPr lang="en-CA"/>
        </a:p>
      </dgm:t>
    </dgm:pt>
    <dgm:pt modelId="{342C8CCF-544C-408E-B809-5C8465CBE272}" type="sibTrans" cxnId="{DADB7762-78E6-4BC4-91B2-F767EC5A1D10}">
      <dgm:prSet/>
      <dgm:spPr/>
      <dgm:t>
        <a:bodyPr/>
        <a:lstStyle/>
        <a:p>
          <a:endParaRPr lang="en-CA"/>
        </a:p>
      </dgm:t>
    </dgm:pt>
    <dgm:pt modelId="{67A2BF7A-9E60-4F30-9F9D-F34040F8E7B6}">
      <dgm:prSet/>
      <dgm:spPr/>
      <dgm:t>
        <a:bodyPr/>
        <a:lstStyle/>
        <a:p>
          <a:r>
            <a:rPr lang="en-US"/>
            <a:t>The node relationship and the volume of related tweets can have a significant impact on stock price in the case of the GME stock</a:t>
          </a:r>
        </a:p>
      </dgm:t>
    </dgm:pt>
    <dgm:pt modelId="{4EBD37A4-18C8-4CCA-B8D6-6FA51D0FE7C9}" type="parTrans" cxnId="{CCD48BC8-6549-466D-9F1E-43DB70C2B589}">
      <dgm:prSet/>
      <dgm:spPr/>
      <dgm:t>
        <a:bodyPr/>
        <a:lstStyle/>
        <a:p>
          <a:endParaRPr lang="en-CA"/>
        </a:p>
      </dgm:t>
    </dgm:pt>
    <dgm:pt modelId="{8FE80669-0784-447D-836F-937F17FCFDEC}" type="sibTrans" cxnId="{CCD48BC8-6549-466D-9F1E-43DB70C2B589}">
      <dgm:prSet/>
      <dgm:spPr/>
      <dgm:t>
        <a:bodyPr/>
        <a:lstStyle/>
        <a:p>
          <a:endParaRPr lang="en-CA"/>
        </a:p>
      </dgm:t>
    </dgm:pt>
    <dgm:pt modelId="{3E2E5ABB-D475-4925-AEEA-24D9418EE26B}">
      <dgm:prSet/>
      <dgm:spPr/>
      <dgm:t>
        <a:bodyPr/>
        <a:lstStyle/>
        <a:p>
          <a:r>
            <a:rPr lang="en-US"/>
            <a:t>Important social media influencers can also play an important role in the stock market</a:t>
          </a:r>
        </a:p>
      </dgm:t>
    </dgm:pt>
    <dgm:pt modelId="{FA1A2375-BE0E-4144-A94B-06B9274D345F}" type="parTrans" cxnId="{9D385043-846F-42FD-A29E-F8807DC37601}">
      <dgm:prSet/>
      <dgm:spPr/>
      <dgm:t>
        <a:bodyPr/>
        <a:lstStyle/>
        <a:p>
          <a:endParaRPr lang="en-CA"/>
        </a:p>
      </dgm:t>
    </dgm:pt>
    <dgm:pt modelId="{7A2C4884-6E98-4CAF-A85F-4B6B0766F403}" type="sibTrans" cxnId="{9D385043-846F-42FD-A29E-F8807DC37601}">
      <dgm:prSet/>
      <dgm:spPr/>
      <dgm:t>
        <a:bodyPr/>
        <a:lstStyle/>
        <a:p>
          <a:endParaRPr lang="en-CA"/>
        </a:p>
      </dgm:t>
    </dgm:pt>
    <dgm:pt modelId="{82097DCE-4128-4EC6-AEBB-A830FC70246F}" type="pres">
      <dgm:prSet presAssocID="{AE906CB1-A58F-4281-95FA-FE79A1E66FA3}" presName="Name0" presStyleCnt="0">
        <dgm:presLayoutVars>
          <dgm:dir/>
          <dgm:animLvl val="lvl"/>
          <dgm:resizeHandles val="exact"/>
        </dgm:presLayoutVars>
      </dgm:prSet>
      <dgm:spPr/>
    </dgm:pt>
    <dgm:pt modelId="{4D245DC4-2757-4617-9D5D-59F4CFA5F0E4}" type="pres">
      <dgm:prSet presAssocID="{E3E1CD24-2F2E-4977-AD35-7193D7EF6774}" presName="composite" presStyleCnt="0"/>
      <dgm:spPr/>
    </dgm:pt>
    <dgm:pt modelId="{CB630761-E161-4415-AAF7-DB5D52588FD0}" type="pres">
      <dgm:prSet presAssocID="{E3E1CD24-2F2E-4977-AD35-7193D7EF6774}" presName="parTx" presStyleLbl="alignNode1" presStyleIdx="0" presStyleCnt="2">
        <dgm:presLayoutVars>
          <dgm:chMax val="0"/>
          <dgm:chPref val="0"/>
          <dgm:bulletEnabled val="1"/>
        </dgm:presLayoutVars>
      </dgm:prSet>
      <dgm:spPr/>
    </dgm:pt>
    <dgm:pt modelId="{206700D3-3829-441A-9C50-4ED104821E15}" type="pres">
      <dgm:prSet presAssocID="{E3E1CD24-2F2E-4977-AD35-7193D7EF6774}" presName="desTx" presStyleLbl="alignAccFollowNode1" presStyleIdx="0" presStyleCnt="2">
        <dgm:presLayoutVars>
          <dgm:bulletEnabled val="1"/>
        </dgm:presLayoutVars>
      </dgm:prSet>
      <dgm:spPr/>
    </dgm:pt>
    <dgm:pt modelId="{F76EE6E5-A905-4047-9F8F-CBF60F0426E4}" type="pres">
      <dgm:prSet presAssocID="{C1AD4CC4-B1F2-46D1-85E0-0F499A06525C}" presName="space" presStyleCnt="0"/>
      <dgm:spPr/>
    </dgm:pt>
    <dgm:pt modelId="{BF11E974-818B-4D87-A9C1-A8BA8EF0FB5D}" type="pres">
      <dgm:prSet presAssocID="{F031BB3B-439C-483A-9804-195F00BD9BDE}" presName="composite" presStyleCnt="0"/>
      <dgm:spPr/>
    </dgm:pt>
    <dgm:pt modelId="{42AAA656-5C60-4661-BC36-753C7C81DFE9}" type="pres">
      <dgm:prSet presAssocID="{F031BB3B-439C-483A-9804-195F00BD9BDE}" presName="parTx" presStyleLbl="alignNode1" presStyleIdx="1" presStyleCnt="2">
        <dgm:presLayoutVars>
          <dgm:chMax val="0"/>
          <dgm:chPref val="0"/>
          <dgm:bulletEnabled val="1"/>
        </dgm:presLayoutVars>
      </dgm:prSet>
      <dgm:spPr/>
    </dgm:pt>
    <dgm:pt modelId="{D2733B68-AF2E-45C0-BF97-9B894073245A}" type="pres">
      <dgm:prSet presAssocID="{F031BB3B-439C-483A-9804-195F00BD9BDE}" presName="desTx" presStyleLbl="alignAccFollowNode1" presStyleIdx="1" presStyleCnt="2">
        <dgm:presLayoutVars>
          <dgm:bulletEnabled val="1"/>
        </dgm:presLayoutVars>
      </dgm:prSet>
      <dgm:spPr/>
    </dgm:pt>
  </dgm:ptLst>
  <dgm:cxnLst>
    <dgm:cxn modelId="{09E88103-9CE3-4137-AA10-1355F71FC013}" type="presOf" srcId="{E3E1CD24-2F2E-4977-AD35-7193D7EF6774}" destId="{CB630761-E161-4415-AAF7-DB5D52588FD0}" srcOrd="0" destOrd="0" presId="urn:microsoft.com/office/officeart/2005/8/layout/hList1"/>
    <dgm:cxn modelId="{6E1FFD03-6276-4BD1-AE0B-821DC7649058}" type="presOf" srcId="{AF1877AB-938F-4CEC-8015-90E6BF1A7109}" destId="{206700D3-3829-441A-9C50-4ED104821E15}" srcOrd="0" destOrd="0" presId="urn:microsoft.com/office/officeart/2005/8/layout/hList1"/>
    <dgm:cxn modelId="{DAF04410-40E0-488F-9981-8CFAEF6BC8A1}" srcId="{E3E1CD24-2F2E-4977-AD35-7193D7EF6774}" destId="{AF1877AB-938F-4CEC-8015-90E6BF1A7109}" srcOrd="0" destOrd="0" parTransId="{27D1609B-E851-4150-9AD6-9CBA90E0B446}" sibTransId="{5B6EB8E2-C3CA-403C-BB8A-A1EC6741E17C}"/>
    <dgm:cxn modelId="{D390D11F-DDC4-4339-A25C-7A90227F4BA4}" type="presOf" srcId="{AE906CB1-A58F-4281-95FA-FE79A1E66FA3}" destId="{82097DCE-4128-4EC6-AEBB-A830FC70246F}" srcOrd="0" destOrd="0" presId="urn:microsoft.com/office/officeart/2005/8/layout/hList1"/>
    <dgm:cxn modelId="{A7DB0725-CFD4-4F16-99C7-7C891339FBC4}" type="presOf" srcId="{F031BB3B-439C-483A-9804-195F00BD9BDE}" destId="{42AAA656-5C60-4661-BC36-753C7C81DFE9}" srcOrd="0" destOrd="0" presId="urn:microsoft.com/office/officeart/2005/8/layout/hList1"/>
    <dgm:cxn modelId="{3D67503D-5720-4C1D-BFE0-C559389A94C4}" srcId="{E3E1CD24-2F2E-4977-AD35-7193D7EF6774}" destId="{7B4618A9-C03E-47AF-A31E-70129EBECB3D}" srcOrd="1" destOrd="0" parTransId="{1D1340F0-9149-4BE3-9751-FCF01275E40D}" sibTransId="{B8B2D834-975A-47C4-A1BC-0617FFD9FC7F}"/>
    <dgm:cxn modelId="{7A119360-94A7-4182-9FF3-3A8A9136CD18}" type="presOf" srcId="{13E14164-8A99-41ED-B364-B5BFBCF6FD92}" destId="{206700D3-3829-441A-9C50-4ED104821E15}" srcOrd="0" destOrd="2" presId="urn:microsoft.com/office/officeart/2005/8/layout/hList1"/>
    <dgm:cxn modelId="{DADB7762-78E6-4BC4-91B2-F767EC5A1D10}" srcId="{E3E1CD24-2F2E-4977-AD35-7193D7EF6774}" destId="{9D34CD56-B2B4-4901-BBA3-895B5F7ECE33}" srcOrd="3" destOrd="0" parTransId="{3B9C4CE5-AD8A-4825-A9DB-D48B82CDC657}" sibTransId="{342C8CCF-544C-408E-B809-5C8465CBE272}"/>
    <dgm:cxn modelId="{9D385043-846F-42FD-A29E-F8807DC37601}" srcId="{F031BB3B-439C-483A-9804-195F00BD9BDE}" destId="{3E2E5ABB-D475-4925-AEEA-24D9418EE26B}" srcOrd="3" destOrd="0" parTransId="{FA1A2375-BE0E-4144-A94B-06B9274D345F}" sibTransId="{7A2C4884-6E98-4CAF-A85F-4B6B0766F403}"/>
    <dgm:cxn modelId="{4D09A068-FF6E-4972-AD10-607122FEE610}" type="presOf" srcId="{67A2BF7A-9E60-4F30-9F9D-F34040F8E7B6}" destId="{D2733B68-AF2E-45C0-BF97-9B894073245A}" srcOrd="0" destOrd="1" presId="urn:microsoft.com/office/officeart/2005/8/layout/hList1"/>
    <dgm:cxn modelId="{4660A56A-057F-401A-855E-33C9ADE4915B}" srcId="{E3E1CD24-2F2E-4977-AD35-7193D7EF6774}" destId="{18B1A974-37A1-48C7-A804-4689C40C3EBB}" srcOrd="4" destOrd="0" parTransId="{2241CC73-D8E9-435E-9C73-3ADF0B5E2CE5}" sibTransId="{EFCAD285-E3CF-4255-8B7D-A18B03F51218}"/>
    <dgm:cxn modelId="{EC106476-E122-43C3-8DF9-3EB2F929A647}" type="presOf" srcId="{7B4618A9-C03E-47AF-A31E-70129EBECB3D}" destId="{206700D3-3829-441A-9C50-4ED104821E15}" srcOrd="0" destOrd="1" presId="urn:microsoft.com/office/officeart/2005/8/layout/hList1"/>
    <dgm:cxn modelId="{2E433879-8C8D-4742-B80E-A5CCE06F410B}" srcId="{F031BB3B-439C-483A-9804-195F00BD9BDE}" destId="{6A8975D7-623E-408A-B7D1-03C5A846DCAB}" srcOrd="0" destOrd="0" parTransId="{48307B6D-E3A5-4B13-BBB6-9B00CC06510E}" sibTransId="{BF6D3D12-37E6-426F-BA94-9680E0086CC1}"/>
    <dgm:cxn modelId="{A6A7E384-DACE-4062-9A52-DBE57DA236E2}" type="presOf" srcId="{18B1A974-37A1-48C7-A804-4689C40C3EBB}" destId="{206700D3-3829-441A-9C50-4ED104821E15}" srcOrd="0" destOrd="4" presId="urn:microsoft.com/office/officeart/2005/8/layout/hList1"/>
    <dgm:cxn modelId="{B293DD86-6CDC-42CD-B0FE-301413133421}" type="presOf" srcId="{9D34CD56-B2B4-4901-BBA3-895B5F7ECE33}" destId="{206700D3-3829-441A-9C50-4ED104821E15}" srcOrd="0" destOrd="3" presId="urn:microsoft.com/office/officeart/2005/8/layout/hList1"/>
    <dgm:cxn modelId="{B82B0595-A488-44DB-9E41-1E4D1A3B0D00}" type="presOf" srcId="{6A8975D7-623E-408A-B7D1-03C5A846DCAB}" destId="{D2733B68-AF2E-45C0-BF97-9B894073245A}" srcOrd="0" destOrd="0" presId="urn:microsoft.com/office/officeart/2005/8/layout/hList1"/>
    <dgm:cxn modelId="{498F739F-3B6A-4113-9093-373D78A5AA01}" srcId="{AE906CB1-A58F-4281-95FA-FE79A1E66FA3}" destId="{E3E1CD24-2F2E-4977-AD35-7193D7EF6774}" srcOrd="0" destOrd="0" parTransId="{93EC7EAC-F5BF-422B-A605-D1B5D2A9DDD8}" sibTransId="{C1AD4CC4-B1F2-46D1-85E0-0F499A06525C}"/>
    <dgm:cxn modelId="{C330D7A3-FACA-45C9-B226-4538B1ED55C6}" type="presOf" srcId="{F63B43B2-A31B-4C3E-BFF5-700E54AF441F}" destId="{D2733B68-AF2E-45C0-BF97-9B894073245A}" srcOrd="0" destOrd="2" presId="urn:microsoft.com/office/officeart/2005/8/layout/hList1"/>
    <dgm:cxn modelId="{3AC2A2B0-9D82-41CE-8948-B3D166817D50}" srcId="{E3E1CD24-2F2E-4977-AD35-7193D7EF6774}" destId="{13E14164-8A99-41ED-B364-B5BFBCF6FD92}" srcOrd="2" destOrd="0" parTransId="{4FEF7FA8-6093-40AB-B5DA-0469BD9FDDD1}" sibTransId="{51A4F1E1-1541-4107-A0B7-6356AFD4ACFE}"/>
    <dgm:cxn modelId="{AD1D9DC0-5520-4BF5-8A2D-A172AA780F0B}" srcId="{AE906CB1-A58F-4281-95FA-FE79A1E66FA3}" destId="{F031BB3B-439C-483A-9804-195F00BD9BDE}" srcOrd="1" destOrd="0" parTransId="{B1D8B0FA-4B0F-4710-B288-76D8B948BFB1}" sibTransId="{B4FE079E-6CBB-412B-BE17-55CD07C688BE}"/>
    <dgm:cxn modelId="{0EE47AC1-EF7A-4C72-AF1E-5A3532A6C286}" type="presOf" srcId="{3E2E5ABB-D475-4925-AEEA-24D9418EE26B}" destId="{D2733B68-AF2E-45C0-BF97-9B894073245A}" srcOrd="0" destOrd="3" presId="urn:microsoft.com/office/officeart/2005/8/layout/hList1"/>
    <dgm:cxn modelId="{CCD48BC8-6549-466D-9F1E-43DB70C2B589}" srcId="{F031BB3B-439C-483A-9804-195F00BD9BDE}" destId="{67A2BF7A-9E60-4F30-9F9D-F34040F8E7B6}" srcOrd="1" destOrd="0" parTransId="{4EBD37A4-18C8-4CCA-B8D6-6FA51D0FE7C9}" sibTransId="{8FE80669-0784-447D-836F-937F17FCFDEC}"/>
    <dgm:cxn modelId="{3A86C9FA-32AC-4D6D-ADD4-DEB6B29E068D}" srcId="{F031BB3B-439C-483A-9804-195F00BD9BDE}" destId="{F63B43B2-A31B-4C3E-BFF5-700E54AF441F}" srcOrd="2" destOrd="0" parTransId="{B20E12A1-300C-4CF2-A757-E389354CCCDF}" sibTransId="{88095CC8-81AB-47BD-9B33-D3AA086CE4F7}"/>
    <dgm:cxn modelId="{0D2DAFC0-6ADE-45B9-938B-241396935D23}" type="presParOf" srcId="{82097DCE-4128-4EC6-AEBB-A830FC70246F}" destId="{4D245DC4-2757-4617-9D5D-59F4CFA5F0E4}" srcOrd="0" destOrd="0" presId="urn:microsoft.com/office/officeart/2005/8/layout/hList1"/>
    <dgm:cxn modelId="{3850D35D-050A-4EF4-9422-91CD11809ED3}" type="presParOf" srcId="{4D245DC4-2757-4617-9D5D-59F4CFA5F0E4}" destId="{CB630761-E161-4415-AAF7-DB5D52588FD0}" srcOrd="0" destOrd="0" presId="urn:microsoft.com/office/officeart/2005/8/layout/hList1"/>
    <dgm:cxn modelId="{D59D7CA9-4B9B-4E59-AEE4-49BF91B4E920}" type="presParOf" srcId="{4D245DC4-2757-4617-9D5D-59F4CFA5F0E4}" destId="{206700D3-3829-441A-9C50-4ED104821E15}" srcOrd="1" destOrd="0" presId="urn:microsoft.com/office/officeart/2005/8/layout/hList1"/>
    <dgm:cxn modelId="{56851208-032D-4AA3-9524-F62ECAFE1828}" type="presParOf" srcId="{82097DCE-4128-4EC6-AEBB-A830FC70246F}" destId="{F76EE6E5-A905-4047-9F8F-CBF60F0426E4}" srcOrd="1" destOrd="0" presId="urn:microsoft.com/office/officeart/2005/8/layout/hList1"/>
    <dgm:cxn modelId="{76A6BD7D-8841-4433-A8C5-BA33813EC916}" type="presParOf" srcId="{82097DCE-4128-4EC6-AEBB-A830FC70246F}" destId="{BF11E974-818B-4D87-A9C1-A8BA8EF0FB5D}" srcOrd="2" destOrd="0" presId="urn:microsoft.com/office/officeart/2005/8/layout/hList1"/>
    <dgm:cxn modelId="{C3C6FB39-EF90-4863-B77A-D3F3E78B3D92}" type="presParOf" srcId="{BF11E974-818B-4D87-A9C1-A8BA8EF0FB5D}" destId="{42AAA656-5C60-4661-BC36-753C7C81DFE9}" srcOrd="0" destOrd="0" presId="urn:microsoft.com/office/officeart/2005/8/layout/hList1"/>
    <dgm:cxn modelId="{D98E6920-2639-40FA-9BC4-84805FB150EE}" type="presParOf" srcId="{BF11E974-818B-4D87-A9C1-A8BA8EF0FB5D}" destId="{D2733B68-AF2E-45C0-BF97-9B894073245A}"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0D715D-209B-4234-ABF6-D46E4AD70EC7}">
      <dsp:nvSpPr>
        <dsp:cNvPr id="0" name=""/>
        <dsp:cNvSpPr/>
      </dsp:nvSpPr>
      <dsp:spPr>
        <a:xfrm>
          <a:off x="0" y="0"/>
          <a:ext cx="7746848" cy="503685"/>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CA" sz="2100" kern="1200"/>
            <a:t>Context - Social media had major effects on stock prices</a:t>
          </a:r>
          <a:endParaRPr lang="en-US" sz="2100" kern="1200"/>
        </a:p>
      </dsp:txBody>
      <dsp:txXfrm>
        <a:off x="24588" y="24588"/>
        <a:ext cx="7697672" cy="454509"/>
      </dsp:txXfrm>
    </dsp:sp>
    <dsp:sp modelId="{2CF2FACF-FC8E-40D2-B3D7-FDAF3D542151}">
      <dsp:nvSpPr>
        <dsp:cNvPr id="0" name=""/>
        <dsp:cNvSpPr/>
      </dsp:nvSpPr>
      <dsp:spPr>
        <a:xfrm>
          <a:off x="0" y="641726"/>
          <a:ext cx="7746848" cy="1825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962"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We want to examine how social media could change the future of the stock market. </a:t>
          </a:r>
        </a:p>
        <a:p>
          <a:pPr marL="171450" lvl="1" indent="-171450" algn="l" defTabSz="711200">
            <a:lnSpc>
              <a:spcPct val="90000"/>
            </a:lnSpc>
            <a:spcBef>
              <a:spcPct val="0"/>
            </a:spcBef>
            <a:spcAft>
              <a:spcPct val="20000"/>
            </a:spcAft>
            <a:buChar char="•"/>
          </a:pPr>
          <a:r>
            <a:rPr lang="en-US" sz="1600" kern="1200"/>
            <a:t>In fact, psychology is an important factor of the stock market reactions.</a:t>
          </a:r>
        </a:p>
        <a:p>
          <a:pPr marL="171450" lvl="1" indent="-171450" algn="l" defTabSz="711200">
            <a:lnSpc>
              <a:spcPct val="90000"/>
            </a:lnSpc>
            <a:spcBef>
              <a:spcPct val="0"/>
            </a:spcBef>
            <a:spcAft>
              <a:spcPct val="20000"/>
            </a:spcAft>
            <a:buChar char="•"/>
          </a:pPr>
          <a:r>
            <a:rPr lang="en-US" sz="1600" kern="1200"/>
            <a:t>People nowadays, interact on social media, generates emotional data via tweets, forum posts, and blogs.</a:t>
          </a:r>
        </a:p>
        <a:p>
          <a:pPr marL="171450" lvl="1" indent="-171450" algn="l" defTabSz="711200">
            <a:lnSpc>
              <a:spcPct val="90000"/>
            </a:lnSpc>
            <a:spcBef>
              <a:spcPct val="0"/>
            </a:spcBef>
            <a:spcAft>
              <a:spcPct val="20000"/>
            </a:spcAft>
            <a:buChar char="•"/>
          </a:pPr>
          <a:r>
            <a:rPr lang="en-US" sz="1600" kern="1200"/>
            <a:t>Scientific studies show that people are often influence by the data they consume online and make decisions or take actions that aligned with it. </a:t>
          </a:r>
        </a:p>
        <a:p>
          <a:pPr marL="171450" lvl="1" indent="-171450" algn="l" defTabSz="711200">
            <a:lnSpc>
              <a:spcPct val="90000"/>
            </a:lnSpc>
            <a:spcBef>
              <a:spcPct val="0"/>
            </a:spcBef>
            <a:spcAft>
              <a:spcPct val="20000"/>
            </a:spcAft>
            <a:buChar char="•"/>
          </a:pPr>
          <a:r>
            <a:rPr lang="en-CA" sz="1600" kern="1200"/>
            <a:t>Example: United Airlines, Snapchat, </a:t>
          </a:r>
          <a:r>
            <a:rPr lang="en-CA" sz="1600" kern="1200" err="1"/>
            <a:t>WallStreetBets</a:t>
          </a:r>
          <a:endParaRPr lang="en-US" sz="1600" kern="1200"/>
        </a:p>
      </dsp:txBody>
      <dsp:txXfrm>
        <a:off x="0" y="641726"/>
        <a:ext cx="7746848" cy="1825740"/>
      </dsp:txXfrm>
    </dsp:sp>
    <dsp:sp modelId="{A5EF4EEB-796C-49E6-A79F-288DA343C42F}">
      <dsp:nvSpPr>
        <dsp:cNvPr id="0" name=""/>
        <dsp:cNvSpPr/>
      </dsp:nvSpPr>
      <dsp:spPr>
        <a:xfrm>
          <a:off x="0" y="2467466"/>
          <a:ext cx="7746848" cy="503685"/>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Problem Statement</a:t>
          </a:r>
        </a:p>
      </dsp:txBody>
      <dsp:txXfrm>
        <a:off x="24588" y="2492054"/>
        <a:ext cx="7697672" cy="454509"/>
      </dsp:txXfrm>
    </dsp:sp>
    <dsp:sp modelId="{2A03AB62-50AD-4FDA-9612-92D733DB9344}">
      <dsp:nvSpPr>
        <dsp:cNvPr id="0" name=""/>
        <dsp:cNvSpPr/>
      </dsp:nvSpPr>
      <dsp:spPr>
        <a:xfrm>
          <a:off x="0" y="2971151"/>
          <a:ext cx="7746848" cy="499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962"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How can we use social media information to predict and better understand stock market return?</a:t>
          </a:r>
        </a:p>
      </dsp:txBody>
      <dsp:txXfrm>
        <a:off x="0" y="2971151"/>
        <a:ext cx="7746848" cy="499904"/>
      </dsp:txXfrm>
    </dsp:sp>
    <dsp:sp modelId="{84295C09-3448-43E0-8ED5-31A5EAF75D84}">
      <dsp:nvSpPr>
        <dsp:cNvPr id="0" name=""/>
        <dsp:cNvSpPr/>
      </dsp:nvSpPr>
      <dsp:spPr>
        <a:xfrm>
          <a:off x="0" y="3471056"/>
          <a:ext cx="7746848" cy="503685"/>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CA" sz="2100" kern="1200"/>
            <a:t>Methodologies to examine effect of social media on stock market</a:t>
          </a:r>
          <a:endParaRPr lang="en-US" sz="2100" kern="1200"/>
        </a:p>
      </dsp:txBody>
      <dsp:txXfrm>
        <a:off x="24588" y="3495644"/>
        <a:ext cx="7697672" cy="454509"/>
      </dsp:txXfrm>
    </dsp:sp>
    <dsp:sp modelId="{743BADB5-3034-4897-AB26-8B946E0C40CE}">
      <dsp:nvSpPr>
        <dsp:cNvPr id="0" name=""/>
        <dsp:cNvSpPr/>
      </dsp:nvSpPr>
      <dsp:spPr>
        <a:xfrm>
          <a:off x="0" y="3974741"/>
          <a:ext cx="7746848"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962"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CA" sz="1600" kern="1200"/>
            <a:t>Social network analysis</a:t>
          </a:r>
          <a:endParaRPr lang="en-US" sz="1600" kern="1200"/>
        </a:p>
        <a:p>
          <a:pPr marL="171450" lvl="1" indent="-171450" algn="l" defTabSz="711200">
            <a:lnSpc>
              <a:spcPct val="90000"/>
            </a:lnSpc>
            <a:spcBef>
              <a:spcPct val="0"/>
            </a:spcBef>
            <a:spcAft>
              <a:spcPct val="20000"/>
            </a:spcAft>
            <a:buChar char="•"/>
          </a:pPr>
          <a:r>
            <a:rPr lang="en-CA" sz="1600" kern="1200"/>
            <a:t>Sentiment analysis</a:t>
          </a:r>
          <a:endParaRPr lang="en-US" sz="1600" kern="1200"/>
        </a:p>
        <a:p>
          <a:pPr marL="171450" lvl="1" indent="-171450" algn="l" defTabSz="711200">
            <a:lnSpc>
              <a:spcPct val="90000"/>
            </a:lnSpc>
            <a:spcBef>
              <a:spcPct val="0"/>
            </a:spcBef>
            <a:spcAft>
              <a:spcPct val="20000"/>
            </a:spcAft>
            <a:buChar char="•"/>
          </a:pPr>
          <a:r>
            <a:rPr lang="en-CA" sz="1600" kern="1200"/>
            <a:t>Stock prediction using deep neural network</a:t>
          </a:r>
          <a:endParaRPr lang="en-US" sz="1600" kern="1200"/>
        </a:p>
      </dsp:txBody>
      <dsp:txXfrm>
        <a:off x="0" y="3974741"/>
        <a:ext cx="7746848" cy="825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630761-E161-4415-AAF7-DB5D52588FD0}">
      <dsp:nvSpPr>
        <dsp:cNvPr id="0" name=""/>
        <dsp:cNvSpPr/>
      </dsp:nvSpPr>
      <dsp:spPr>
        <a:xfrm>
          <a:off x="47" y="93465"/>
          <a:ext cx="4580260" cy="518400"/>
        </a:xfrm>
        <a:prstGeom prst="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CA" sz="1800" kern="1200"/>
            <a:t>Insights:</a:t>
          </a:r>
          <a:endParaRPr lang="en-US" sz="1800" kern="1200"/>
        </a:p>
      </dsp:txBody>
      <dsp:txXfrm>
        <a:off x="47" y="93465"/>
        <a:ext cx="4580260" cy="518400"/>
      </dsp:txXfrm>
    </dsp:sp>
    <dsp:sp modelId="{206700D3-3829-441A-9C50-4ED104821E15}">
      <dsp:nvSpPr>
        <dsp:cNvPr id="0" name=""/>
        <dsp:cNvSpPr/>
      </dsp:nvSpPr>
      <dsp:spPr>
        <a:xfrm>
          <a:off x="47" y="611865"/>
          <a:ext cx="4580260" cy="3952799"/>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CA" sz="1800" kern="1200"/>
            <a:t>It is evident that social media platforms can influence the stock market.</a:t>
          </a:r>
          <a:endParaRPr lang="en-US" sz="1800" kern="1200"/>
        </a:p>
        <a:p>
          <a:pPr marL="171450" lvl="1" indent="-171450" algn="l" defTabSz="800100">
            <a:lnSpc>
              <a:spcPct val="90000"/>
            </a:lnSpc>
            <a:spcBef>
              <a:spcPct val="0"/>
            </a:spcBef>
            <a:spcAft>
              <a:spcPct val="15000"/>
            </a:spcAft>
            <a:buChar char="•"/>
          </a:pPr>
          <a:r>
            <a:rPr lang="en-CA" sz="1800" kern="1200"/>
            <a:t>Predicting stock prices allows companies to make appropriate decisions in anticipation of market fluctuation.</a:t>
          </a:r>
          <a:endParaRPr lang="en-US" sz="1800" kern="1200"/>
        </a:p>
        <a:p>
          <a:pPr marL="171450" lvl="1" indent="-171450" algn="l" defTabSz="800100">
            <a:lnSpc>
              <a:spcPct val="90000"/>
            </a:lnSpc>
            <a:spcBef>
              <a:spcPct val="0"/>
            </a:spcBef>
            <a:spcAft>
              <a:spcPct val="15000"/>
            </a:spcAft>
            <a:buChar char="•"/>
          </a:pPr>
          <a:r>
            <a:rPr lang="en-CA" sz="1800" kern="1200"/>
            <a:t>The sentiment analysis on Tweets illustrated that many users had skeptical opinions when GME stock price rocketed as well as a balance between positive and negative.</a:t>
          </a:r>
          <a:endParaRPr lang="en-US" sz="1800" kern="1200"/>
        </a:p>
        <a:p>
          <a:pPr marL="171450" lvl="1" indent="-171450" algn="l" defTabSz="800100">
            <a:lnSpc>
              <a:spcPct val="90000"/>
            </a:lnSpc>
            <a:spcBef>
              <a:spcPct val="0"/>
            </a:spcBef>
            <a:spcAft>
              <a:spcPct val="15000"/>
            </a:spcAft>
            <a:buChar char="•"/>
          </a:pPr>
          <a:r>
            <a:rPr lang="en-US" sz="1800" kern="1200"/>
            <a:t>Using sentiment and network information together with the stock price data can improve stock price prediction</a:t>
          </a:r>
          <a:r>
            <a:rPr lang="en-CA" sz="1800" kern="1200"/>
            <a:t>’s</a:t>
          </a:r>
          <a:r>
            <a:rPr lang="en-US" sz="1800" kern="1200"/>
            <a:t> accuracy and lead to higher returns.</a:t>
          </a:r>
        </a:p>
        <a:p>
          <a:pPr marL="171450" lvl="1" indent="-171450" algn="l" defTabSz="800100">
            <a:lnSpc>
              <a:spcPct val="90000"/>
            </a:lnSpc>
            <a:spcBef>
              <a:spcPct val="0"/>
            </a:spcBef>
            <a:spcAft>
              <a:spcPct val="15000"/>
            </a:spcAft>
            <a:buChar char="•"/>
          </a:pPr>
          <a:endParaRPr lang="en-US" sz="1800" kern="1200"/>
        </a:p>
      </dsp:txBody>
      <dsp:txXfrm>
        <a:off x="47" y="611865"/>
        <a:ext cx="4580260" cy="3952799"/>
      </dsp:txXfrm>
    </dsp:sp>
    <dsp:sp modelId="{42AAA656-5C60-4661-BC36-753C7C81DFE9}">
      <dsp:nvSpPr>
        <dsp:cNvPr id="0" name=""/>
        <dsp:cNvSpPr/>
      </dsp:nvSpPr>
      <dsp:spPr>
        <a:xfrm>
          <a:off x="5221545" y="93465"/>
          <a:ext cx="4580260" cy="518400"/>
        </a:xfrm>
        <a:prstGeom prst="rect">
          <a:avLst/>
        </a:prstGeom>
        <a:gradFill rotWithShape="0">
          <a:gsLst>
            <a:gs pos="0">
              <a:schemeClr val="accent1">
                <a:shade val="80000"/>
                <a:hueOff val="349283"/>
                <a:satOff val="-6256"/>
                <a:lumOff val="26585"/>
                <a:alphaOff val="0"/>
                <a:satMod val="103000"/>
                <a:lumMod val="102000"/>
                <a:tint val="94000"/>
              </a:schemeClr>
            </a:gs>
            <a:gs pos="50000">
              <a:schemeClr val="accent1">
                <a:shade val="80000"/>
                <a:hueOff val="349283"/>
                <a:satOff val="-6256"/>
                <a:lumOff val="26585"/>
                <a:alphaOff val="0"/>
                <a:satMod val="110000"/>
                <a:lumMod val="100000"/>
                <a:shade val="100000"/>
              </a:schemeClr>
            </a:gs>
            <a:gs pos="100000">
              <a:schemeClr val="accent1">
                <a:shade val="80000"/>
                <a:hueOff val="349283"/>
                <a:satOff val="-6256"/>
                <a:lumOff val="26585"/>
                <a:alphaOff val="0"/>
                <a:lumMod val="99000"/>
                <a:satMod val="120000"/>
                <a:shade val="78000"/>
              </a:schemeClr>
            </a:gs>
          </a:gsLst>
          <a:lin ang="5400000" scaled="0"/>
        </a:gradFill>
        <a:ln w="6350" cap="flat" cmpd="sng" algn="ctr">
          <a:solidFill>
            <a:schemeClr val="accent1">
              <a:shade val="80000"/>
              <a:hueOff val="349283"/>
              <a:satOff val="-6256"/>
              <a:lumOff val="2658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CA" sz="1800" kern="1200"/>
            <a:t>Recommendations:</a:t>
          </a:r>
          <a:endParaRPr lang="en-US" sz="1800" kern="1200"/>
        </a:p>
      </dsp:txBody>
      <dsp:txXfrm>
        <a:off x="5221545" y="93465"/>
        <a:ext cx="4580260" cy="518400"/>
      </dsp:txXfrm>
    </dsp:sp>
    <dsp:sp modelId="{D2733B68-AF2E-45C0-BF97-9B894073245A}">
      <dsp:nvSpPr>
        <dsp:cNvPr id="0" name=""/>
        <dsp:cNvSpPr/>
      </dsp:nvSpPr>
      <dsp:spPr>
        <a:xfrm>
          <a:off x="5221545" y="611865"/>
          <a:ext cx="4580260" cy="3952799"/>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CA" sz="1800" kern="1200"/>
            <a:t>Investors need to take into account events occurring on social media when making decisions related to the stock market.</a:t>
          </a:r>
          <a:endParaRPr lang="en-US" sz="1800" kern="1200"/>
        </a:p>
        <a:p>
          <a:pPr marL="171450" lvl="1" indent="-171450" algn="l" defTabSz="800100">
            <a:lnSpc>
              <a:spcPct val="90000"/>
            </a:lnSpc>
            <a:spcBef>
              <a:spcPct val="0"/>
            </a:spcBef>
            <a:spcAft>
              <a:spcPct val="15000"/>
            </a:spcAft>
            <a:buChar char="•"/>
          </a:pPr>
          <a:r>
            <a:rPr lang="en-US" sz="1800" kern="1200"/>
            <a:t>The node relationship and the volume of related tweets can have a significant impact on stock price in the case of the GME stock</a:t>
          </a:r>
        </a:p>
        <a:p>
          <a:pPr marL="171450" lvl="1" indent="-171450" algn="l" defTabSz="800100">
            <a:lnSpc>
              <a:spcPct val="90000"/>
            </a:lnSpc>
            <a:spcBef>
              <a:spcPct val="0"/>
            </a:spcBef>
            <a:spcAft>
              <a:spcPct val="15000"/>
            </a:spcAft>
            <a:buChar char="•"/>
          </a:pPr>
          <a:r>
            <a:rPr lang="en-CA" sz="1800" kern="1200"/>
            <a:t>It is important for companies to have a positive image on social media because tweets with negative sentiment can lead to stock price drop.</a:t>
          </a:r>
          <a:endParaRPr lang="en-US" sz="1800" kern="1200"/>
        </a:p>
        <a:p>
          <a:pPr marL="171450" lvl="1" indent="-171450" algn="l" defTabSz="800100">
            <a:lnSpc>
              <a:spcPct val="90000"/>
            </a:lnSpc>
            <a:spcBef>
              <a:spcPct val="0"/>
            </a:spcBef>
            <a:spcAft>
              <a:spcPct val="15000"/>
            </a:spcAft>
            <a:buChar char="•"/>
          </a:pPr>
          <a:r>
            <a:rPr lang="en-US" sz="1800" kern="1200"/>
            <a:t>Important social media influencers can also play an important role in the stock market</a:t>
          </a:r>
        </a:p>
      </dsp:txBody>
      <dsp:txXfrm>
        <a:off x="5221545" y="611865"/>
        <a:ext cx="4580260" cy="395279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0803A4-B88B-4292-BBB9-B43470E699A1}" type="datetimeFigureOut">
              <a:rPr lang="en-CA" smtClean="0"/>
              <a:t>2021-04-11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415803-9D79-4D9D-BB43-8F1B175381A5}" type="slidenum">
              <a:rPr lang="en-CA" smtClean="0"/>
              <a:t>‹#›</a:t>
            </a:fld>
            <a:endParaRPr lang="en-CA"/>
          </a:p>
        </p:txBody>
      </p:sp>
    </p:spTree>
    <p:extLst>
      <p:ext uri="{BB962C8B-B14F-4D97-AF65-F5344CB8AC3E}">
        <p14:creationId xmlns:p14="http://schemas.microsoft.com/office/powerpoint/2010/main" val="3273748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Group 9</a:t>
            </a:r>
          </a:p>
          <a:p>
            <a:pPr marL="171450" indent="-171450">
              <a:buFontTx/>
              <a:buChar char="-"/>
            </a:pPr>
            <a:r>
              <a:rPr lang="en-US"/>
              <a:t>In 2017 United airlines forcibly removed a passenger from their flight and the video circulated on social media resulting in a public backlash against the company which resulted in stock price drop. </a:t>
            </a:r>
          </a:p>
          <a:p>
            <a:pPr marL="171450" indent="-171450">
              <a:buFontTx/>
              <a:buChar char="-"/>
            </a:pPr>
            <a:r>
              <a:rPr lang="en-US"/>
              <a:t>In February of 2018, celebrity Kylie Jenner tweeted that she no longer uses 'Snapchat' which is another social media platform. As a result of this tweet, </a:t>
            </a:r>
            <a:r>
              <a:rPr lang="en-US" err="1"/>
              <a:t>Snpachat</a:t>
            </a:r>
            <a:r>
              <a:rPr lang="en-US"/>
              <a:t> stock lost \$1.3 billion of its value.</a:t>
            </a:r>
          </a:p>
          <a:p>
            <a:pPr marL="171450" indent="-171450">
              <a:buFontTx/>
              <a:buChar char="-"/>
            </a:pPr>
            <a:r>
              <a:rPr lang="en-US"/>
              <a:t>Most recently, a subreddit called '</a:t>
            </a:r>
            <a:r>
              <a:rPr lang="en-US" err="1"/>
              <a:t>WallStreetBets</a:t>
            </a:r>
            <a:r>
              <a:rPr lang="en-US"/>
              <a:t>' where participants discuss stocks and they became famous due to their influence on some stock such GameStop which had huge jumps.</a:t>
            </a:r>
          </a:p>
          <a:p>
            <a:pPr marL="171450" indent="-171450">
              <a:buFontTx/>
              <a:buChar char="-"/>
            </a:pPr>
            <a:r>
              <a:rPr lang="en-US"/>
              <a:t>In this project we decided  to ….</a:t>
            </a:r>
            <a:endParaRPr lang="en-CA"/>
          </a:p>
          <a:p>
            <a:pPr marL="171450" indent="-171450">
              <a:buFontTx/>
              <a:buChar char="-"/>
            </a:pPr>
            <a:r>
              <a:rPr lang="en-CA"/>
              <a:t>Social network analysis – determine top influential accounts on twitter - Fandi</a:t>
            </a:r>
          </a:p>
          <a:p>
            <a:pPr marL="171450" indent="-171450">
              <a:buFontTx/>
              <a:buChar char="-"/>
            </a:pPr>
            <a:r>
              <a:rPr lang="en-CA"/>
              <a:t>Sentiment analysis – find a statistical correlation between social media sentiment and stock price of a company - Dorothy</a:t>
            </a:r>
          </a:p>
          <a:p>
            <a:pPr marL="171450" indent="-171450">
              <a:buFontTx/>
              <a:buChar char="-"/>
            </a:pPr>
            <a:r>
              <a:rPr lang="en-CA"/>
              <a:t>Predict stock prices through deep neural network – Beiqi</a:t>
            </a:r>
          </a:p>
          <a:p>
            <a:pPr marL="171450" indent="-171450">
              <a:buFontTx/>
              <a:buChar char="-"/>
            </a:pPr>
            <a:r>
              <a:rPr lang="en-CA"/>
              <a:t>We will be focusing on GameStop stock for this project</a:t>
            </a:r>
            <a:endParaRPr lang="en-US"/>
          </a:p>
        </p:txBody>
      </p:sp>
      <p:sp>
        <p:nvSpPr>
          <p:cNvPr id="4" name="Slide Number Placeholder 3"/>
          <p:cNvSpPr>
            <a:spLocks noGrp="1"/>
          </p:cNvSpPr>
          <p:nvPr>
            <p:ph type="sldNum" sz="quarter" idx="5"/>
          </p:nvPr>
        </p:nvSpPr>
        <p:spPr/>
        <p:txBody>
          <a:bodyPr/>
          <a:lstStyle/>
          <a:p>
            <a:fld id="{7046DFBF-EDFB-4722-9606-53D514D964D9}" type="slidenum">
              <a:rPr lang="en-CA" smtClean="0"/>
              <a:t>2</a:t>
            </a:fld>
            <a:endParaRPr lang="en-CA"/>
          </a:p>
        </p:txBody>
      </p:sp>
    </p:spTree>
    <p:extLst>
      <p:ext uri="{BB962C8B-B14F-4D97-AF65-F5344CB8AC3E}">
        <p14:creationId xmlns:p14="http://schemas.microsoft.com/office/powerpoint/2010/main" val="2496062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Display rows with a user mention other than NAN in order to perform our network analysis </a:t>
            </a:r>
          </a:p>
          <a:p>
            <a:endParaRPr lang="en-US"/>
          </a:p>
          <a:p>
            <a:r>
              <a:rPr lang="en-US"/>
              <a:t>1:45min</a:t>
            </a:r>
            <a:endParaRPr lang="en-CA"/>
          </a:p>
        </p:txBody>
      </p:sp>
      <p:sp>
        <p:nvSpPr>
          <p:cNvPr id="4" name="Slide Number Placeholder 3"/>
          <p:cNvSpPr>
            <a:spLocks noGrp="1"/>
          </p:cNvSpPr>
          <p:nvPr>
            <p:ph type="sldNum" sz="quarter" idx="5"/>
          </p:nvPr>
        </p:nvSpPr>
        <p:spPr/>
        <p:txBody>
          <a:bodyPr/>
          <a:lstStyle/>
          <a:p>
            <a:fld id="{67415803-9D79-4D9D-BB43-8F1B175381A5}" type="slidenum">
              <a:rPr lang="en-CA" smtClean="0"/>
              <a:t>3</a:t>
            </a:fld>
            <a:endParaRPr lang="en-CA"/>
          </a:p>
        </p:txBody>
      </p:sp>
    </p:spTree>
    <p:extLst>
      <p:ext uri="{BB962C8B-B14F-4D97-AF65-F5344CB8AC3E}">
        <p14:creationId xmlns:p14="http://schemas.microsoft.com/office/powerpoint/2010/main" val="1488910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We did a network analysis based on the dataset scraped from Twitter,</a:t>
            </a:r>
          </a:p>
          <a:p>
            <a:pPr marL="228600" indent="-228600">
              <a:buAutoNum type="arabicPeriod"/>
            </a:pPr>
            <a:r>
              <a:rPr lang="en-US" altLang="zh-CN"/>
              <a:t>first column: overall network plots before and after the big jump of stock price happened, which is January 27th, The interesting finding: that the network structure has a big difference. </a:t>
            </a:r>
          </a:p>
          <a:p>
            <a:pPr marL="0" indent="0">
              <a:buNone/>
            </a:pPr>
            <a:r>
              <a:rPr lang="en-US" altLang="zh-CN"/>
              <a:t>Before January 27, the network structure has multiple layers, which means that most users have equal effect and relatively same connections for the GameStop topic. </a:t>
            </a:r>
          </a:p>
          <a:p>
            <a:pPr marL="0" indent="0">
              <a:buNone/>
            </a:pPr>
            <a:r>
              <a:rPr lang="en-US" altLang="zh-CN"/>
              <a:t>However, after January 27, the network structure becomes more centralized, which means a small part of the users made a major part of the effect. </a:t>
            </a:r>
          </a:p>
          <a:p>
            <a:pPr marL="0" indent="0">
              <a:buNone/>
            </a:pPr>
            <a:endParaRPr lang="en-US" altLang="zh-CN"/>
          </a:p>
          <a:p>
            <a:pPr marL="0" indent="0">
              <a:buNone/>
            </a:pPr>
            <a:r>
              <a:rPr lang="en-US" altLang="zh-CN"/>
              <a:t>2. Second column: We can have a more straightforward observation from these two plots in the second column, </a:t>
            </a:r>
          </a:p>
          <a:p>
            <a:pPr marL="0" indent="0">
              <a:buNone/>
            </a:pPr>
            <a:r>
              <a:rPr lang="en-US" altLang="zh-CN"/>
              <a:t>We plotted the network with the top 10 influencers.</a:t>
            </a:r>
          </a:p>
          <a:p>
            <a:pPr marL="0" indent="0">
              <a:buNone/>
            </a:pPr>
            <a:r>
              <a:rPr lang="en-US" altLang="zh-CN"/>
              <a:t>The </a:t>
            </a:r>
            <a:r>
              <a:rPr lang="en-US" altLang="zh-CN" err="1"/>
              <a:t>colour</a:t>
            </a:r>
            <a:r>
              <a:rPr lang="en-US" altLang="zh-CN"/>
              <a:t> of the edge indicates the degree centralities value for the pointed nodes</a:t>
            </a:r>
          </a:p>
          <a:p>
            <a:pPr marL="0" indent="0">
              <a:buNone/>
            </a:pPr>
            <a:r>
              <a:rPr lang="en-US" altLang="zh-CN"/>
              <a:t>the size of the node also depends on the degree centralities score. </a:t>
            </a:r>
          </a:p>
          <a:p>
            <a:pPr marL="0" indent="0">
              <a:buNone/>
            </a:pPr>
            <a:r>
              <a:rPr lang="en-US" altLang="zh-CN"/>
              <a:t>Before 1-27, the nodes' size has no big difference, and the </a:t>
            </a:r>
            <a:r>
              <a:rPr lang="en-US" altLang="zh-CN" err="1"/>
              <a:t>colour</a:t>
            </a:r>
            <a:r>
              <a:rPr lang="en-US" altLang="zh-CN"/>
              <a:t> of the edge is varied.</a:t>
            </a:r>
          </a:p>
          <a:p>
            <a:pPr marL="0" indent="0">
              <a:buNone/>
            </a:pPr>
            <a:r>
              <a:rPr lang="en-US" altLang="zh-CN"/>
              <a:t>After 1-27, the nodes' size has a considerable difference, and the </a:t>
            </a:r>
            <a:r>
              <a:rPr lang="en-US" altLang="zh-CN" err="1"/>
              <a:t>colour</a:t>
            </a:r>
            <a:r>
              <a:rPr lang="en-US" altLang="zh-CN"/>
              <a:t> of the edge is more consistent. </a:t>
            </a:r>
          </a:p>
          <a:p>
            <a:pPr marL="0" indent="0">
              <a:buNone/>
            </a:pPr>
            <a:endParaRPr lang="en-US" altLang="zh-CN"/>
          </a:p>
          <a:p>
            <a:pPr marL="0" indent="0">
              <a:buNone/>
            </a:pPr>
            <a:r>
              <a:rPr lang="en-US" altLang="zh-CN"/>
              <a:t>3. After we checked the user accounts, we can see that before January 27, the users who are a big fan of video games are top influencers, just like the screenshot shown here, but after January 27, the topic game stop has drawn more official accounts’ attention, such as Forbes.</a:t>
            </a:r>
          </a:p>
        </p:txBody>
      </p:sp>
      <p:sp>
        <p:nvSpPr>
          <p:cNvPr id="4" name="Slide Number Placeholder 3"/>
          <p:cNvSpPr>
            <a:spLocks noGrp="1"/>
          </p:cNvSpPr>
          <p:nvPr>
            <p:ph type="sldNum" sz="quarter" idx="5"/>
          </p:nvPr>
        </p:nvSpPr>
        <p:spPr/>
        <p:txBody>
          <a:bodyPr/>
          <a:lstStyle/>
          <a:p>
            <a:fld id="{67415803-9D79-4D9D-BB43-8F1B175381A5}" type="slidenum">
              <a:rPr lang="en-CA" smtClean="0"/>
              <a:t>4</a:t>
            </a:fld>
            <a:endParaRPr lang="en-CA"/>
          </a:p>
        </p:txBody>
      </p:sp>
    </p:spTree>
    <p:extLst>
      <p:ext uri="{BB962C8B-B14F-4D97-AF65-F5344CB8AC3E}">
        <p14:creationId xmlns:p14="http://schemas.microsoft.com/office/powerpoint/2010/main" val="1965467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To understand the relationship between the tweet count and game stop’s stock price, we plotted the graph showing that the tweet count has a pretty similar pattern with the stock price, and the peak point has happened just one day after the stock price peak point. Compare the social media platform’s reaction time with search engines. We have a surprising finding that the google search index's peak point is three days before the stock’s peak point. So we can see that the tweet’s pattern is closer to the stock’s pattern, but the google search index is a good signal for stock buyers in this specific case. (I wish I can know that before January 27th </a:t>
            </a:r>
            <a:r>
              <a:rPr lang="en-US" altLang="zh-CN" err="1"/>
              <a:t>lolllll</a:t>
            </a:r>
            <a:r>
              <a:rPr lang="en-US" altLang="zh-CN"/>
              <a:t>)</a:t>
            </a:r>
            <a:endParaRPr lang="zh-CN" altLang="en-US"/>
          </a:p>
        </p:txBody>
      </p:sp>
      <p:sp>
        <p:nvSpPr>
          <p:cNvPr id="4" name="Slide Number Placeholder 3"/>
          <p:cNvSpPr>
            <a:spLocks noGrp="1"/>
          </p:cNvSpPr>
          <p:nvPr>
            <p:ph type="sldNum" sz="quarter" idx="5"/>
          </p:nvPr>
        </p:nvSpPr>
        <p:spPr/>
        <p:txBody>
          <a:bodyPr/>
          <a:lstStyle/>
          <a:p>
            <a:fld id="{67415803-9D79-4D9D-BB43-8F1B175381A5}" type="slidenum">
              <a:rPr lang="en-CA" smtClean="0"/>
              <a:t>5</a:t>
            </a:fld>
            <a:endParaRPr lang="en-CA"/>
          </a:p>
        </p:txBody>
      </p:sp>
    </p:spTree>
    <p:extLst>
      <p:ext uri="{BB962C8B-B14F-4D97-AF65-F5344CB8AC3E}">
        <p14:creationId xmlns:p14="http://schemas.microsoft.com/office/powerpoint/2010/main" val="2223133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sz="1200"/>
              <a:t>K-means clustering to create clusters based on similarity of tweets.</a:t>
            </a:r>
          </a:p>
          <a:p>
            <a:pPr marL="171450" indent="-171450">
              <a:buFontTx/>
              <a:buChar char="-"/>
            </a:pPr>
            <a:endParaRPr lang="en-CA"/>
          </a:p>
          <a:p>
            <a:pPr marL="171450" indent="-171450">
              <a:buFontTx/>
              <a:buChar char="-"/>
            </a:pPr>
            <a:r>
              <a:rPr lang="en-CA"/>
              <a:t>Optimal number for this data-set was between 2 and 4</a:t>
            </a:r>
          </a:p>
          <a:p>
            <a:pPr marL="171450" indent="-171450">
              <a:buFontTx/>
              <a:buChar char="-"/>
            </a:pPr>
            <a:r>
              <a:rPr lang="en-CA"/>
              <a:t>As you can see in figure above</a:t>
            </a:r>
          </a:p>
          <a:p>
            <a:pPr marL="171450" indent="-171450">
              <a:buFontTx/>
              <a:buChar char="-"/>
            </a:pPr>
            <a:r>
              <a:rPr lang="en-CA"/>
              <a:t>After testing in that range, we decided two cluster was optimal</a:t>
            </a:r>
          </a:p>
          <a:p>
            <a:pPr marL="171450" indent="-171450">
              <a:buFontTx/>
              <a:buChar char="-"/>
            </a:pPr>
            <a:r>
              <a:rPr lang="en-CA"/>
              <a:t>The results of the K-means model is the figure below</a:t>
            </a:r>
          </a:p>
          <a:p>
            <a:pPr marL="171450" indent="-171450">
              <a:buFontTx/>
              <a:buChar char="-"/>
            </a:pPr>
            <a:r>
              <a:rPr lang="en-CA"/>
              <a:t>Since there are two clusters then the tweets can be classified in to two groups of opposite sentiments as in positive and negative sentiments</a:t>
            </a:r>
          </a:p>
        </p:txBody>
      </p:sp>
      <p:sp>
        <p:nvSpPr>
          <p:cNvPr id="4" name="Slide Number Placeholder 3"/>
          <p:cNvSpPr>
            <a:spLocks noGrp="1"/>
          </p:cNvSpPr>
          <p:nvPr>
            <p:ph type="sldNum" sz="quarter" idx="5"/>
          </p:nvPr>
        </p:nvSpPr>
        <p:spPr/>
        <p:txBody>
          <a:bodyPr/>
          <a:lstStyle/>
          <a:p>
            <a:fld id="{7046DFBF-EDFB-4722-9606-53D514D964D9}" type="slidenum">
              <a:rPr lang="en-CA" smtClean="0"/>
              <a:t>8</a:t>
            </a:fld>
            <a:endParaRPr lang="en-CA"/>
          </a:p>
        </p:txBody>
      </p:sp>
    </p:spTree>
    <p:extLst>
      <p:ext uri="{BB962C8B-B14F-4D97-AF65-F5344CB8AC3E}">
        <p14:creationId xmlns:p14="http://schemas.microsoft.com/office/powerpoint/2010/main" val="2639207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1" i="0">
              <a:solidFill>
                <a:srgbClr val="000000"/>
              </a:solidFill>
              <a:effectLst/>
            </a:endParaRPr>
          </a:p>
          <a:p>
            <a:pPr algn="l"/>
            <a:r>
              <a:rPr lang="en-US" b="1" i="0">
                <a:solidFill>
                  <a:srgbClr val="000000"/>
                </a:solidFill>
                <a:effectLst/>
              </a:rPr>
              <a:t>The way we have build our prediction model: </a:t>
            </a:r>
          </a:p>
          <a:p>
            <a:pPr algn="l"/>
            <a:endParaRPr lang="en-US" b="1" i="0">
              <a:solidFill>
                <a:srgbClr val="000000"/>
              </a:solidFill>
              <a:effectLst/>
            </a:endParaRPr>
          </a:p>
          <a:p>
            <a:pPr algn="l"/>
            <a:r>
              <a:rPr lang="en-US" b="1" i="0">
                <a:solidFill>
                  <a:srgbClr val="000000"/>
                </a:solidFill>
                <a:effectLst/>
              </a:rPr>
              <a:t>Predictor columns (X):</a:t>
            </a:r>
          </a:p>
          <a:p>
            <a:pPr marL="285750" indent="-285750" algn="l">
              <a:buFont typeface="Arial" panose="020B0604020202020204" pitchFamily="34" charset="0"/>
              <a:buChar char="•"/>
            </a:pPr>
            <a:r>
              <a:rPr lang="en-US" i="0" u="sng">
                <a:solidFill>
                  <a:srgbClr val="000000"/>
                </a:solidFill>
                <a:effectLst/>
              </a:rPr>
              <a:t>Volume</a:t>
            </a:r>
            <a:r>
              <a:rPr lang="en-US" b="0" i="0">
                <a:solidFill>
                  <a:srgbClr val="000000"/>
                </a:solidFill>
                <a:effectLst/>
              </a:rPr>
              <a:t>: trading volume</a:t>
            </a:r>
          </a:p>
          <a:p>
            <a:pPr marL="285750" indent="-285750" algn="l">
              <a:buFont typeface="Arial" panose="020B0604020202020204" pitchFamily="34" charset="0"/>
              <a:buChar char="•"/>
            </a:pPr>
            <a:r>
              <a:rPr lang="en-US" u="sng">
                <a:solidFill>
                  <a:srgbClr val="000000"/>
                </a:solidFill>
              </a:rPr>
              <a:t>Adj Close</a:t>
            </a:r>
            <a:r>
              <a:rPr lang="en-US">
                <a:solidFill>
                  <a:srgbClr val="000000"/>
                </a:solidFill>
              </a:rPr>
              <a:t>: </a:t>
            </a:r>
            <a:r>
              <a:rPr lang="en-US" b="0" i="0">
                <a:solidFill>
                  <a:srgbClr val="202124"/>
                </a:solidFill>
                <a:effectLst/>
              </a:rPr>
              <a:t>stock's </a:t>
            </a:r>
            <a:r>
              <a:rPr lang="en-US" i="0">
                <a:solidFill>
                  <a:srgbClr val="202124"/>
                </a:solidFill>
                <a:effectLst/>
              </a:rPr>
              <a:t>closing</a:t>
            </a:r>
            <a:r>
              <a:rPr lang="en-US" b="0" i="0">
                <a:solidFill>
                  <a:srgbClr val="202124"/>
                </a:solidFill>
                <a:effectLst/>
              </a:rPr>
              <a:t> price after accounting for any corporate actions</a:t>
            </a:r>
            <a:endParaRPr lang="en-US" b="0" i="0">
              <a:solidFill>
                <a:srgbClr val="000000"/>
              </a:solidFill>
              <a:effectLst/>
            </a:endParaRPr>
          </a:p>
          <a:p>
            <a:pPr marL="285750" indent="-285750" algn="l">
              <a:buFont typeface="Arial" panose="020B0604020202020204" pitchFamily="34" charset="0"/>
              <a:buChar char="•"/>
            </a:pPr>
            <a:r>
              <a:rPr lang="en-US" b="0" i="0" u="sng">
                <a:solidFill>
                  <a:srgbClr val="000000"/>
                </a:solidFill>
                <a:effectLst/>
              </a:rPr>
              <a:t>High minus Low price</a:t>
            </a:r>
            <a:r>
              <a:rPr lang="en-US" b="0" i="0">
                <a:solidFill>
                  <a:srgbClr val="000000"/>
                </a:solidFill>
                <a:effectLst/>
              </a:rPr>
              <a:t>: High - Low</a:t>
            </a:r>
          </a:p>
          <a:p>
            <a:pPr marL="285750" indent="-285750" algn="l">
              <a:buFont typeface="Arial" panose="020B0604020202020204" pitchFamily="34" charset="0"/>
              <a:buChar char="•"/>
            </a:pPr>
            <a:r>
              <a:rPr lang="en-US" b="0" i="0" u="sng">
                <a:solidFill>
                  <a:srgbClr val="000000"/>
                </a:solidFill>
                <a:effectLst/>
              </a:rPr>
              <a:t>Close minus Open price</a:t>
            </a:r>
            <a:r>
              <a:rPr lang="en-US" b="0" i="0">
                <a:solidFill>
                  <a:srgbClr val="000000"/>
                </a:solidFill>
                <a:effectLst/>
              </a:rPr>
              <a:t>: Close - Open</a:t>
            </a:r>
          </a:p>
          <a:p>
            <a:pPr marL="285750" indent="-285750" algn="l">
              <a:buFont typeface="Arial" panose="020B0604020202020204" pitchFamily="34" charset="0"/>
              <a:buChar char="•"/>
            </a:pPr>
            <a:r>
              <a:rPr lang="en-US" b="0" i="0" u="sng">
                <a:solidFill>
                  <a:srgbClr val="000000"/>
                </a:solidFill>
                <a:effectLst/>
              </a:rPr>
              <a:t>Three day moving average</a:t>
            </a:r>
            <a:r>
              <a:rPr lang="en-US" b="0" i="0">
                <a:solidFill>
                  <a:srgbClr val="000000"/>
                </a:solidFill>
                <a:effectLst/>
              </a:rPr>
              <a:t>: mean 3 days closing price </a:t>
            </a:r>
          </a:p>
          <a:p>
            <a:pPr marL="285750" indent="-285750" algn="l">
              <a:buFont typeface="Arial" panose="020B0604020202020204" pitchFamily="34" charset="0"/>
              <a:buChar char="•"/>
            </a:pPr>
            <a:r>
              <a:rPr lang="en-US" b="0" i="0" u="sng">
                <a:solidFill>
                  <a:srgbClr val="000000"/>
                </a:solidFill>
                <a:effectLst/>
              </a:rPr>
              <a:t>Ten day moving average</a:t>
            </a:r>
            <a:r>
              <a:rPr lang="en-US" b="0" i="0">
                <a:solidFill>
                  <a:srgbClr val="000000"/>
                </a:solidFill>
                <a:effectLst/>
              </a:rPr>
              <a:t>: mean 10 days closing price </a:t>
            </a:r>
          </a:p>
          <a:p>
            <a:pPr marL="285750" indent="-285750" algn="l">
              <a:buFont typeface="Arial" panose="020B0604020202020204" pitchFamily="34" charset="0"/>
              <a:buChar char="•"/>
            </a:pPr>
            <a:r>
              <a:rPr lang="en-US" b="0" i="0" u="sng">
                <a:solidFill>
                  <a:srgbClr val="000000"/>
                </a:solidFill>
                <a:effectLst/>
              </a:rPr>
              <a:t>30 day moving average</a:t>
            </a:r>
            <a:r>
              <a:rPr lang="en-US" b="0" i="0">
                <a:solidFill>
                  <a:srgbClr val="000000"/>
                </a:solidFill>
                <a:effectLst/>
              </a:rPr>
              <a:t>: mean 30 days closing price </a:t>
            </a:r>
          </a:p>
          <a:p>
            <a:pPr marL="285750" indent="-285750" algn="l">
              <a:buFont typeface="Arial" panose="020B0604020202020204" pitchFamily="34" charset="0"/>
              <a:buChar char="•"/>
            </a:pPr>
            <a:r>
              <a:rPr lang="en-US" b="0" i="0" u="sng">
                <a:solidFill>
                  <a:srgbClr val="000000"/>
                </a:solidFill>
                <a:effectLst/>
              </a:rPr>
              <a:t>Standard deviation</a:t>
            </a:r>
            <a:r>
              <a:rPr lang="en-US" b="0" i="0">
                <a:solidFill>
                  <a:srgbClr val="000000"/>
                </a:solidFill>
                <a:effectLst/>
              </a:rPr>
              <a:t>: for a period of 5 days based on closing price</a:t>
            </a:r>
          </a:p>
          <a:p>
            <a:pPr marL="285750" indent="-285750" algn="l">
              <a:buFont typeface="Arial" panose="020B0604020202020204" pitchFamily="34" charset="0"/>
              <a:buChar char="•"/>
            </a:pPr>
            <a:r>
              <a:rPr lang="en-US" b="0" i="0" u="sng">
                <a:solidFill>
                  <a:srgbClr val="000000"/>
                </a:solidFill>
                <a:effectLst/>
              </a:rPr>
              <a:t>Relative Strength Index (RSI)</a:t>
            </a:r>
            <a:r>
              <a:rPr lang="en-US" b="0" i="0">
                <a:solidFill>
                  <a:srgbClr val="000000"/>
                </a:solidFill>
                <a:effectLst/>
              </a:rPr>
              <a:t>: chart the current and historical strength/weakness of a stock/market based on the closing prices of the most recent trading period.</a:t>
            </a:r>
          </a:p>
          <a:p>
            <a:pPr marL="285750" indent="-285750" algn="l">
              <a:buFont typeface="Arial" panose="020B0604020202020204" pitchFamily="34" charset="0"/>
              <a:buChar char="•"/>
            </a:pPr>
            <a:r>
              <a:rPr lang="en-US" b="0" i="0" u="sng">
                <a:solidFill>
                  <a:srgbClr val="000000"/>
                </a:solidFill>
                <a:effectLst/>
              </a:rPr>
              <a:t>Williams %R</a:t>
            </a:r>
            <a:r>
              <a:rPr lang="en-US" b="0" i="0">
                <a:solidFill>
                  <a:srgbClr val="000000"/>
                </a:solidFill>
                <a:effectLst/>
              </a:rPr>
              <a:t>: technical analysis oscillator showing the current closing price in relation to the high and low of the past 7 days.</a:t>
            </a:r>
          </a:p>
          <a:p>
            <a:pPr algn="l"/>
            <a:endParaRPr lang="en-US" b="0" i="0">
              <a:solidFill>
                <a:srgbClr val="000000"/>
              </a:solidFill>
              <a:effectLst/>
            </a:endParaRPr>
          </a:p>
          <a:p>
            <a:pPr algn="l"/>
            <a:r>
              <a:rPr lang="en-US" b="1" i="0">
                <a:solidFill>
                  <a:srgbClr val="000000"/>
                </a:solidFill>
                <a:effectLst/>
              </a:rPr>
              <a:t>Target variable (y):</a:t>
            </a:r>
          </a:p>
          <a:p>
            <a:pPr marL="285750" indent="-285750" algn="l">
              <a:buFont typeface="Arial" panose="020B0604020202020204" pitchFamily="34" charset="0"/>
              <a:buChar char="•"/>
            </a:pPr>
            <a:r>
              <a:rPr lang="en-US" b="0" i="0" u="sng">
                <a:solidFill>
                  <a:srgbClr val="000000"/>
                </a:solidFill>
                <a:effectLst/>
              </a:rPr>
              <a:t>Price rise</a:t>
            </a:r>
            <a:r>
              <a:rPr lang="en-US" b="0" i="0">
                <a:solidFill>
                  <a:srgbClr val="000000"/>
                </a:solidFill>
                <a:effectLst/>
              </a:rPr>
              <a:t>: binary (0 or 1): 1 if closing price of tomorrow is greater than the todays’ closing price</a:t>
            </a:r>
          </a:p>
          <a:p>
            <a:pPr marL="285750" indent="-285750" algn="l">
              <a:buFont typeface="Arial" panose="020B0604020202020204" pitchFamily="34" charset="0"/>
              <a:buChar char="•"/>
            </a:pPr>
            <a:endParaRPr lang="en-US" b="0" i="0">
              <a:solidFill>
                <a:srgbClr val="000000"/>
              </a:solidFill>
              <a:effectLst/>
            </a:endParaRPr>
          </a:p>
          <a:p>
            <a:r>
              <a:rPr lang="en-CA" b="1"/>
              <a:t>Strategy:</a:t>
            </a:r>
          </a:p>
          <a:p>
            <a:pPr marL="285750" indent="-285750">
              <a:buFont typeface="Arial" panose="020B0604020202020204" pitchFamily="34" charset="0"/>
              <a:buChar char="•"/>
            </a:pPr>
            <a:r>
              <a:rPr lang="en-CA"/>
              <a:t>Build our sequential classifier</a:t>
            </a:r>
          </a:p>
          <a:p>
            <a:pPr marL="285750" indent="-285750">
              <a:buFont typeface="Arial" panose="020B0604020202020204" pitchFamily="34" charset="0"/>
              <a:buChar char="•"/>
            </a:pPr>
            <a:r>
              <a:rPr lang="en-CA"/>
              <a:t>Predict the price rise</a:t>
            </a:r>
          </a:p>
          <a:p>
            <a:pPr marL="285750" indent="-285750">
              <a:buFont typeface="Arial" panose="020B0604020202020204" pitchFamily="34" charset="0"/>
              <a:buChar char="•"/>
            </a:pPr>
            <a:r>
              <a:rPr lang="en-CA"/>
              <a:t>Take a long position if the predicted value of y is 1 and take a short position if the predicted price is 0</a:t>
            </a:r>
          </a:p>
          <a:p>
            <a:pPr marL="285750" indent="-285750">
              <a:buFont typeface="Arial" panose="020B0604020202020204" pitchFamily="34" charset="0"/>
              <a:buChar char="•"/>
            </a:pPr>
            <a:r>
              <a:rPr lang="en-CA"/>
              <a:t>Compute the returns that the strategy will make at the end of the day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000000"/>
                </a:solidFill>
              </a:rPr>
              <a:t>Then plot the cumulative return</a:t>
            </a:r>
            <a:endParaRPr lang="en-US" b="0" i="0">
              <a:solidFill>
                <a:srgbClr val="000000"/>
              </a:solidFill>
              <a:effectLs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a:solidFill>
                <a:srgbClr val="000000"/>
              </a:solidFill>
              <a:effectLs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a:solidFill>
                  <a:srgbClr val="000000"/>
                </a:solidFill>
                <a:effectLst/>
              </a:rPr>
              <a:t>From the first graph, using stock data from Yahoo on 5 years time frame, we can see that there is a big difference especially towards end of </a:t>
            </a:r>
            <a:r>
              <a:rPr lang="en-US" b="1" i="0" err="1">
                <a:solidFill>
                  <a:srgbClr val="000000"/>
                </a:solidFill>
                <a:effectLst/>
              </a:rPr>
              <a:t>jan.</a:t>
            </a:r>
            <a:r>
              <a:rPr lang="en-US" b="1" i="0">
                <a:solidFill>
                  <a:srgbClr val="000000"/>
                </a:solidFill>
                <a:effectLst/>
              </a:rPr>
              <a:t> we can see that the performance of our model with only using the stock data is not enough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a:p>
          <a:p>
            <a:pPr marL="0" indent="0" algn="l">
              <a:buFont typeface="Arial" panose="020B0604020202020204" pitchFamily="34" charset="0"/>
              <a:buNone/>
            </a:pPr>
            <a:r>
              <a:rPr lang="en-US" b="0" i="0">
                <a:solidFill>
                  <a:srgbClr val="000000"/>
                </a:solidFill>
                <a:effectLst/>
              </a:rPr>
              <a:t>Similar test has been performed using 2 months stock data, we can </a:t>
            </a:r>
            <a:r>
              <a:rPr lang="en-US" b="0" i="0" err="1">
                <a:solidFill>
                  <a:srgbClr val="000000"/>
                </a:solidFill>
                <a:effectLst/>
              </a:rPr>
              <a:t>obs</a:t>
            </a:r>
            <a:r>
              <a:rPr lang="en-US" b="0" i="0">
                <a:solidFill>
                  <a:srgbClr val="000000"/>
                </a:solidFill>
                <a:effectLst/>
              </a:rPr>
              <a:t> similar results with a big difference in term of the cumulative market return and the strategy return. Decide to include other factors. </a:t>
            </a:r>
          </a:p>
          <a:p>
            <a:pPr marL="0" indent="0" algn="l">
              <a:buFont typeface="Arial" panose="020B0604020202020204" pitchFamily="34" charset="0"/>
              <a:buNone/>
            </a:pPr>
            <a:endParaRPr lang="en-US" b="0" i="0">
              <a:solidFill>
                <a:srgbClr val="000000"/>
              </a:solidFill>
              <a:effectLst/>
            </a:endParaRPr>
          </a:p>
          <a:p>
            <a:pPr marL="0" indent="0" algn="l">
              <a:buFont typeface="Arial" panose="020B0604020202020204" pitchFamily="34" charset="0"/>
              <a:buNone/>
            </a:pPr>
            <a:r>
              <a:rPr lang="en-US" b="0" i="0">
                <a:solidFill>
                  <a:srgbClr val="000000"/>
                </a:solidFill>
                <a:effectLst/>
              </a:rPr>
              <a:t>Then we added to the predicted columns the average </a:t>
            </a:r>
            <a:r>
              <a:rPr lang="en-US">
                <a:solidFill>
                  <a:srgbClr val="000000"/>
                </a:solidFill>
              </a:rPr>
              <a:t>degree centrality, betweenness centrality, followers counted, sentiment score by date using the data scrapped from twitter computed in our previous step.  </a:t>
            </a:r>
          </a:p>
          <a:p>
            <a:pPr marL="0" indent="0" algn="l">
              <a:buFont typeface="Arial" panose="020B0604020202020204" pitchFamily="34" charset="0"/>
              <a:buNone/>
            </a:pPr>
            <a:endParaRPr lang="en-US" b="0" i="0">
              <a:solidFill>
                <a:srgbClr val="000000"/>
              </a:solidFill>
              <a:effectLst/>
            </a:endParaRPr>
          </a:p>
          <a:p>
            <a:pPr marL="0" indent="0" algn="l">
              <a:buFont typeface="Arial" panose="020B0604020202020204" pitchFamily="34" charset="0"/>
              <a:buNone/>
            </a:pPr>
            <a:r>
              <a:rPr lang="en-US" b="0" i="0">
                <a:solidFill>
                  <a:srgbClr val="000000"/>
                </a:solidFill>
                <a:effectLst/>
              </a:rPr>
              <a:t>Overfitting: build the model and fit the result</a:t>
            </a:r>
          </a:p>
          <a:p>
            <a:pPr marL="0" indent="0" algn="l">
              <a:buFont typeface="Arial" panose="020B0604020202020204" pitchFamily="34" charset="0"/>
              <a:buNone/>
            </a:pPr>
            <a:endParaRPr lang="en-US" b="0" i="0">
              <a:solidFill>
                <a:srgbClr val="000000"/>
              </a:solidFill>
              <a:effectLst/>
            </a:endParaRPr>
          </a:p>
          <a:p>
            <a:r>
              <a:rPr lang="en-CA"/>
              <a:t>3:20min</a:t>
            </a:r>
          </a:p>
        </p:txBody>
      </p:sp>
      <p:sp>
        <p:nvSpPr>
          <p:cNvPr id="4" name="Slide Number Placeholder 3"/>
          <p:cNvSpPr>
            <a:spLocks noGrp="1"/>
          </p:cNvSpPr>
          <p:nvPr>
            <p:ph type="sldNum" sz="quarter" idx="5"/>
          </p:nvPr>
        </p:nvSpPr>
        <p:spPr/>
        <p:txBody>
          <a:bodyPr/>
          <a:lstStyle/>
          <a:p>
            <a:fld id="{67415803-9D79-4D9D-BB43-8F1B175381A5}" type="slidenum">
              <a:rPr lang="en-CA" smtClean="0"/>
              <a:t>9</a:t>
            </a:fld>
            <a:endParaRPr lang="en-CA"/>
          </a:p>
        </p:txBody>
      </p:sp>
    </p:spTree>
    <p:extLst>
      <p:ext uri="{BB962C8B-B14F-4D97-AF65-F5344CB8AC3E}">
        <p14:creationId xmlns:p14="http://schemas.microsoft.com/office/powerpoint/2010/main" val="2884536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a:t>Can we predict the stock price using sentiment?</a:t>
            </a:r>
          </a:p>
          <a:p>
            <a:pPr marL="171450" indent="-171450">
              <a:buFontTx/>
              <a:buChar char="-"/>
            </a:pPr>
            <a:r>
              <a:rPr lang="en-CA"/>
              <a:t>Insight regarding top influential accounts or network analysis in general</a:t>
            </a:r>
          </a:p>
        </p:txBody>
      </p:sp>
      <p:sp>
        <p:nvSpPr>
          <p:cNvPr id="4" name="Slide Number Placeholder 3"/>
          <p:cNvSpPr>
            <a:spLocks noGrp="1"/>
          </p:cNvSpPr>
          <p:nvPr>
            <p:ph type="sldNum" sz="quarter" idx="5"/>
          </p:nvPr>
        </p:nvSpPr>
        <p:spPr/>
        <p:txBody>
          <a:bodyPr/>
          <a:lstStyle/>
          <a:p>
            <a:fld id="{7046DFBF-EDFB-4722-9606-53D514D964D9}" type="slidenum">
              <a:rPr lang="en-CA" smtClean="0"/>
              <a:t>10</a:t>
            </a:fld>
            <a:endParaRPr lang="en-CA"/>
          </a:p>
        </p:txBody>
      </p:sp>
    </p:spTree>
    <p:extLst>
      <p:ext uri="{BB962C8B-B14F-4D97-AF65-F5344CB8AC3E}">
        <p14:creationId xmlns:p14="http://schemas.microsoft.com/office/powerpoint/2010/main" val="2520980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67415803-9D79-4D9D-BB43-8F1B175381A5}" type="slidenum">
              <a:rPr lang="en-CA" smtClean="0"/>
              <a:t>13</a:t>
            </a:fld>
            <a:endParaRPr lang="en-CA"/>
          </a:p>
        </p:txBody>
      </p:sp>
    </p:spTree>
    <p:extLst>
      <p:ext uri="{BB962C8B-B14F-4D97-AF65-F5344CB8AC3E}">
        <p14:creationId xmlns:p14="http://schemas.microsoft.com/office/powerpoint/2010/main" val="1333012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4/11/2021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6.png"/><Relationship Id="rId7" Type="http://schemas.openxmlformats.org/officeDocument/2006/relationships/diagramQuickStyle" Target="../diagrams/quickStyle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7.png"/><Relationship Id="rId9" Type="http://schemas.microsoft.com/office/2007/relationships/diagramDrawing" Target="../diagrams/drawing2.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Short_squeeze" TargetMode="External"/><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hyperlink" Target="https://en.wikipedia.org/wiki/Citron_Research" TargetMode="External"/><Relationship Id="rId4" Type="http://schemas.openxmlformats.org/officeDocument/2006/relationships/hyperlink" Target="https://en.wikipedia.org/wiki/GameSto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4.jpeg"/><Relationship Id="rId4" Type="http://schemas.openxmlformats.org/officeDocument/2006/relationships/diagramData" Target="../diagrams/data1.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210C2454-89B0-473C-B399-CF25EE1FB96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altLang="zh-CN" sz="5200" b="1">
                <a:solidFill>
                  <a:srgbClr val="FFFFFF"/>
                </a:solidFill>
              </a:rPr>
              <a:t>Social Network Effect and Stock Market Reaction</a:t>
            </a:r>
            <a:endParaRPr lang="en-US" sz="5200" b="1">
              <a:solidFill>
                <a:srgbClr val="FFFFFF"/>
              </a:solidFill>
            </a:endParaRPr>
          </a:p>
        </p:txBody>
      </p:sp>
      <p:sp>
        <p:nvSpPr>
          <p:cNvPr id="3" name="Subtitle 2"/>
          <p:cNvSpPr>
            <a:spLocks noGrp="1"/>
          </p:cNvSpPr>
          <p:nvPr>
            <p:ph type="subTitle" idx="1"/>
          </p:nvPr>
        </p:nvSpPr>
        <p:spPr>
          <a:xfrm>
            <a:off x="1100051" y="4072043"/>
            <a:ext cx="10058400" cy="1558195"/>
          </a:xfrm>
          <a:effectLst>
            <a:outerShdw blurRad="50800" dist="38100" dir="2700000" algn="tl" rotWithShape="0">
              <a:prstClr val="black">
                <a:alpha val="40000"/>
              </a:prstClr>
            </a:outerShdw>
          </a:effectLst>
        </p:spPr>
        <p:txBody>
          <a:bodyPr>
            <a:normAutofit fontScale="70000" lnSpcReduction="20000"/>
          </a:bodyPr>
          <a:lstStyle/>
          <a:p>
            <a:r>
              <a:rPr lang="en-US">
                <a:solidFill>
                  <a:srgbClr val="FFFFFF"/>
                </a:solidFill>
              </a:rPr>
              <a:t>Group Members:</a:t>
            </a:r>
          </a:p>
          <a:p>
            <a:r>
              <a:rPr lang="en-US" err="1">
                <a:solidFill>
                  <a:srgbClr val="FFFFFF"/>
                </a:solidFill>
              </a:rPr>
              <a:t>Leying</a:t>
            </a:r>
            <a:r>
              <a:rPr lang="en-US">
                <a:solidFill>
                  <a:srgbClr val="FFFFFF"/>
                </a:solidFill>
              </a:rPr>
              <a:t> (Dorothy) Zou 260950477</a:t>
            </a:r>
          </a:p>
          <a:p>
            <a:r>
              <a:rPr lang="en-US">
                <a:solidFill>
                  <a:srgbClr val="FFFFFF"/>
                </a:solidFill>
              </a:rPr>
              <a:t>Khaled Al-</a:t>
            </a:r>
            <a:r>
              <a:rPr lang="en-US" err="1">
                <a:solidFill>
                  <a:srgbClr val="FFFFFF"/>
                </a:solidFill>
              </a:rPr>
              <a:t>Masaid</a:t>
            </a:r>
            <a:r>
              <a:rPr lang="en-US">
                <a:solidFill>
                  <a:srgbClr val="FFFFFF"/>
                </a:solidFill>
              </a:rPr>
              <a:t> 260623070</a:t>
            </a:r>
          </a:p>
          <a:p>
            <a:r>
              <a:rPr lang="en-US">
                <a:solidFill>
                  <a:srgbClr val="FFFFFF"/>
                </a:solidFill>
              </a:rPr>
              <a:t>Fandi Yi 260722217</a:t>
            </a:r>
          </a:p>
          <a:p>
            <a:r>
              <a:rPr lang="en-US" err="1">
                <a:solidFill>
                  <a:srgbClr val="FFFFFF"/>
                </a:solidFill>
              </a:rPr>
              <a:t>Beiqi</a:t>
            </a:r>
            <a:r>
              <a:rPr lang="en-US">
                <a:solidFill>
                  <a:srgbClr val="FFFFFF"/>
                </a:solidFill>
              </a:rPr>
              <a:t> Zhou 260742459</a:t>
            </a:r>
          </a:p>
          <a:p>
            <a:endParaRPr lang="en-US">
              <a:solidFill>
                <a:srgbClr val="FFFFFF"/>
              </a:solidFill>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F36CA75-CFBF-4844-B719-8FE9EBADA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3D4A84B9-E564-4DD0-97F8-DBF1C460C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102382E0-0A09-46AE-B955-B911CAFE7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7DE75D4A-0965-4973-BE75-DECCAC9A9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2" name="Picture 91">
            <a:extLst>
              <a:ext uri="{FF2B5EF4-FFF2-40B4-BE49-F238E27FC236}">
                <a16:creationId xmlns:a16="http://schemas.microsoft.com/office/drawing/2014/main" id="{4A599609-F5C2-4A0B-A992-913F814A63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40000"/>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pic>
        <p:nvPicPr>
          <p:cNvPr id="4" name="Picture 6" descr="Investment Strategy 101: Why Passive Investing Wins My Vote — Wealthy Money  Blog">
            <a:extLst>
              <a:ext uri="{FF2B5EF4-FFF2-40B4-BE49-F238E27FC236}">
                <a16:creationId xmlns:a16="http://schemas.microsoft.com/office/drawing/2014/main" id="{C2D931DF-A6D4-4056-8DC2-2F74C96ECF97}"/>
              </a:ext>
            </a:extLst>
          </p:cNvPr>
          <p:cNvPicPr>
            <a:picLocks noChangeAspect="1" noChangeArrowheads="1"/>
          </p:cNvPicPr>
          <p:nvPr/>
        </p:nvPicPr>
        <p:blipFill rotWithShape="1">
          <a:blip r:embed="rId4">
            <a:alphaModFix amt="60000"/>
            <a:extLst>
              <a:ext uri="{28A0092B-C50C-407E-A947-70E740481C1C}">
                <a14:useLocalDpi xmlns:a14="http://schemas.microsoft.com/office/drawing/2010/main" val="0"/>
              </a:ext>
            </a:extLst>
          </a:blip>
          <a:srcRect l="8467" r="-1" b="-1"/>
          <a:stretch/>
        </p:blipFill>
        <p:spPr bwMode="auto">
          <a:xfrm>
            <a:off x="20" y="1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525A306-692C-4162-8A31-6E1259A7CB62}"/>
              </a:ext>
            </a:extLst>
          </p:cNvPr>
          <p:cNvSpPr>
            <a:spLocks noGrp="1"/>
          </p:cNvSpPr>
          <p:nvPr>
            <p:ph type="title"/>
          </p:nvPr>
        </p:nvSpPr>
        <p:spPr>
          <a:xfrm>
            <a:off x="1191966" y="274574"/>
            <a:ext cx="9801854" cy="917438"/>
          </a:xfrm>
        </p:spPr>
        <p:txBody>
          <a:bodyPr anchor="b">
            <a:normAutofit/>
          </a:bodyPr>
          <a:lstStyle/>
          <a:p>
            <a:pPr algn="ctr"/>
            <a:r>
              <a:rPr lang="en-CA" sz="4800" b="1">
                <a:solidFill>
                  <a:srgbClr val="FFFFFF"/>
                </a:solidFill>
              </a:rPr>
              <a:t>Insights/recommendations</a:t>
            </a:r>
          </a:p>
        </p:txBody>
      </p:sp>
      <p:graphicFrame>
        <p:nvGraphicFramePr>
          <p:cNvPr id="5" name="Content Placeholder 2">
            <a:extLst>
              <a:ext uri="{FF2B5EF4-FFF2-40B4-BE49-F238E27FC236}">
                <a16:creationId xmlns:a16="http://schemas.microsoft.com/office/drawing/2014/main" id="{057C2051-071F-4BA9-A83D-665F501D9878}"/>
              </a:ext>
            </a:extLst>
          </p:cNvPr>
          <p:cNvGraphicFramePr>
            <a:graphicFrameLocks noGrp="1"/>
          </p:cNvGraphicFramePr>
          <p:nvPr>
            <p:ph idx="1"/>
            <p:extLst>
              <p:ext uri="{D42A27DB-BD31-4B8C-83A1-F6EECF244321}">
                <p14:modId xmlns:p14="http://schemas.microsoft.com/office/powerpoint/2010/main" val="2339188061"/>
              </p:ext>
            </p:extLst>
          </p:nvPr>
        </p:nvGraphicFramePr>
        <p:xfrm>
          <a:off x="1191966" y="1466576"/>
          <a:ext cx="9801854" cy="4658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04525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4" name="Picture 4" descr="How does the performance of the stock market affect individual businesses?">
            <a:extLst>
              <a:ext uri="{FF2B5EF4-FFF2-40B4-BE49-F238E27FC236}">
                <a16:creationId xmlns:a16="http://schemas.microsoft.com/office/drawing/2014/main" id="{AAF23EAA-E5D1-43AE-BE32-54B2C0B2D0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909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ED49FE6D-E54D-4A15-9572-966ED42F8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1489"/>
            <a:ext cx="12192000" cy="2077327"/>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65C5FB-F51F-422D-99F3-0CD62CE7AF3E}"/>
              </a:ext>
            </a:extLst>
          </p:cNvPr>
          <p:cNvSpPr>
            <a:spLocks noGrp="1"/>
          </p:cNvSpPr>
          <p:nvPr>
            <p:ph type="title"/>
          </p:nvPr>
        </p:nvSpPr>
        <p:spPr>
          <a:xfrm>
            <a:off x="630688" y="4337523"/>
            <a:ext cx="10918056" cy="1327380"/>
          </a:xfrm>
        </p:spPr>
        <p:txBody>
          <a:bodyPr vert="horz" lIns="91440" tIns="45720" rIns="91440" bIns="45720" rtlCol="0" anchor="b">
            <a:normAutofit/>
          </a:bodyPr>
          <a:lstStyle/>
          <a:p>
            <a:pPr algn="ctr"/>
            <a:r>
              <a:rPr lang="en-US" sz="6000"/>
              <a:t>Appendix</a:t>
            </a:r>
          </a:p>
        </p:txBody>
      </p:sp>
      <p:cxnSp>
        <p:nvCxnSpPr>
          <p:cNvPr id="83" name="Straight Connector 82">
            <a:extLst>
              <a:ext uri="{FF2B5EF4-FFF2-40B4-BE49-F238E27FC236}">
                <a16:creationId xmlns:a16="http://schemas.microsoft.com/office/drawing/2014/main" id="{EAFC8083-BBFA-464C-A805-4E844F66B2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4149692"/>
            <a:ext cx="12188824" cy="0"/>
          </a:xfrm>
          <a:prstGeom prst="line">
            <a:avLst/>
          </a:prstGeom>
          <a:ln w="50800">
            <a:solidFill>
              <a:schemeClr val="bg1">
                <a:alpha val="9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7DF9911-4A37-4096-BE25-0CCCFECBF6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5711486"/>
            <a:ext cx="27432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C752BC6-CDD2-4020-8DCF-B5E813CD3A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426067"/>
            <a:ext cx="12188824" cy="0"/>
          </a:xfrm>
          <a:prstGeom prst="line">
            <a:avLst/>
          </a:prstGeom>
          <a:ln w="50800">
            <a:solidFill>
              <a:schemeClr val="bg1">
                <a:alpha val="93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769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Investment Strategy 101: Why Passive Investing Wins My Vote — Wealthy Money  Blog">
            <a:extLst>
              <a:ext uri="{FF2B5EF4-FFF2-40B4-BE49-F238E27FC236}">
                <a16:creationId xmlns:a16="http://schemas.microsoft.com/office/drawing/2014/main" id="{1BE549A3-4379-4A18-9A5A-8D2A359ABC19}"/>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8445" r="-1" b="-1"/>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CE89C-03B3-499A-A69D-5AD04459415E}"/>
              </a:ext>
            </a:extLst>
          </p:cNvPr>
          <p:cNvSpPr>
            <a:spLocks noGrp="1"/>
          </p:cNvSpPr>
          <p:nvPr>
            <p:ph type="title"/>
          </p:nvPr>
        </p:nvSpPr>
        <p:spPr>
          <a:xfrm>
            <a:off x="838200" y="365125"/>
            <a:ext cx="10515600" cy="1325563"/>
          </a:xfrm>
        </p:spPr>
        <p:txBody>
          <a:bodyPr>
            <a:normAutofit/>
          </a:bodyPr>
          <a:lstStyle/>
          <a:p>
            <a:r>
              <a:rPr lang="en-CA" sz="5400" b="1">
                <a:solidFill>
                  <a:srgbClr val="FFFFFF"/>
                </a:solidFill>
              </a:rPr>
              <a:t>More on GameStop Story</a:t>
            </a:r>
          </a:p>
        </p:txBody>
      </p:sp>
      <p:sp>
        <p:nvSpPr>
          <p:cNvPr id="11"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93FD9C-1EFD-406D-8FBF-73159B662593}"/>
              </a:ext>
            </a:extLst>
          </p:cNvPr>
          <p:cNvSpPr>
            <a:spLocks noGrp="1"/>
          </p:cNvSpPr>
          <p:nvPr>
            <p:ph idx="1"/>
          </p:nvPr>
        </p:nvSpPr>
        <p:spPr>
          <a:xfrm>
            <a:off x="838200" y="2004446"/>
            <a:ext cx="10515600" cy="4176897"/>
          </a:xfrm>
        </p:spPr>
        <p:txBody>
          <a:bodyPr>
            <a:normAutofit/>
          </a:bodyPr>
          <a:lstStyle/>
          <a:p>
            <a:r>
              <a:rPr lang="en-US" sz="2200" b="0" i="0">
                <a:solidFill>
                  <a:srgbClr val="FFFFFF"/>
                </a:solidFill>
                <a:effectLst/>
              </a:rPr>
              <a:t>On January 22, 2021, users of r/</a:t>
            </a:r>
            <a:r>
              <a:rPr lang="en-US" sz="2200" b="0" i="0" err="1">
                <a:solidFill>
                  <a:srgbClr val="FFFFFF"/>
                </a:solidFill>
                <a:effectLst/>
              </a:rPr>
              <a:t>wallstreetbets</a:t>
            </a:r>
            <a:r>
              <a:rPr lang="en-US" sz="2200" b="0" i="0">
                <a:solidFill>
                  <a:srgbClr val="FFFFFF"/>
                </a:solidFill>
                <a:effectLst/>
              </a:rPr>
              <a:t> initiated a </a:t>
            </a:r>
            <a:r>
              <a:rPr lang="en-US" sz="2200" b="0" i="0" strike="noStrike">
                <a:solidFill>
                  <a:srgbClr val="FFFFFF"/>
                </a:solidFill>
                <a:effectLst/>
                <a:hlinkClick r:id="rId3" tooltip="Short squeeze">
                  <a:extLst>
                    <a:ext uri="{A12FA001-AC4F-418D-AE19-62706E023703}">
                      <ahyp:hlinkClr xmlns:ahyp="http://schemas.microsoft.com/office/drawing/2018/hyperlinkcolor" val="tx"/>
                    </a:ext>
                  </a:extLst>
                </a:hlinkClick>
              </a:rPr>
              <a:t>short squeeze</a:t>
            </a:r>
            <a:r>
              <a:rPr lang="en-US" sz="2200" b="0" i="0">
                <a:solidFill>
                  <a:srgbClr val="FFFFFF"/>
                </a:solidFill>
                <a:effectLst/>
              </a:rPr>
              <a:t> on </a:t>
            </a:r>
            <a:r>
              <a:rPr lang="en-US" sz="2200" b="0" i="0" strike="noStrike">
                <a:solidFill>
                  <a:srgbClr val="FFFFFF"/>
                </a:solidFill>
                <a:effectLst/>
                <a:hlinkClick r:id="rId4" tooltip="GameStop">
                  <a:extLst>
                    <a:ext uri="{A12FA001-AC4F-418D-AE19-62706E023703}">
                      <ahyp:hlinkClr xmlns:ahyp="http://schemas.microsoft.com/office/drawing/2018/hyperlinkcolor" val="tx"/>
                    </a:ext>
                  </a:extLst>
                </a:hlinkClick>
              </a:rPr>
              <a:t>GameStop</a:t>
            </a:r>
            <a:r>
              <a:rPr lang="en-US" sz="2200" b="0" i="0">
                <a:solidFill>
                  <a:srgbClr val="FFFFFF"/>
                </a:solidFill>
                <a:effectLst/>
              </a:rPr>
              <a:t>, pushing their stock prices up significantly</a:t>
            </a:r>
          </a:p>
          <a:p>
            <a:r>
              <a:rPr lang="en-US" sz="2200" b="0" i="0">
                <a:solidFill>
                  <a:srgbClr val="FFFFFF"/>
                </a:solidFill>
                <a:effectLst/>
              </a:rPr>
              <a:t>After a comment from </a:t>
            </a:r>
            <a:r>
              <a:rPr lang="en-US" sz="2200" b="0" i="0" strike="noStrike">
                <a:solidFill>
                  <a:srgbClr val="FFFFFF"/>
                </a:solidFill>
                <a:effectLst/>
                <a:hlinkClick r:id="rId5" tooltip="Citron Research">
                  <a:extLst>
                    <a:ext uri="{A12FA001-AC4F-418D-AE19-62706E023703}">
                      <ahyp:hlinkClr xmlns:ahyp="http://schemas.microsoft.com/office/drawing/2018/hyperlinkcolor" val="tx"/>
                    </a:ext>
                  </a:extLst>
                </a:hlinkClick>
              </a:rPr>
              <a:t>Citron Research</a:t>
            </a:r>
            <a:r>
              <a:rPr lang="en-US" sz="2200" b="0" i="0">
                <a:solidFill>
                  <a:srgbClr val="FFFFFF"/>
                </a:solidFill>
                <a:effectLst/>
              </a:rPr>
              <a:t> predicting the value of the stock would decrease</a:t>
            </a:r>
          </a:p>
          <a:p>
            <a:r>
              <a:rPr lang="en-US" sz="2200" b="0" i="0">
                <a:solidFill>
                  <a:srgbClr val="FFFFFF"/>
                </a:solidFill>
                <a:effectLst/>
              </a:rPr>
              <a:t>The stock price </a:t>
            </a:r>
            <a:r>
              <a:rPr lang="en-US" sz="2200">
                <a:solidFill>
                  <a:srgbClr val="FFFFFF"/>
                </a:solidFill>
              </a:rPr>
              <a:t>jump up significantly by more than 600% by the end of January</a:t>
            </a:r>
            <a:endParaRPr lang="en-CA" sz="2200">
              <a:solidFill>
                <a:srgbClr val="FFFFFF"/>
              </a:solidFill>
            </a:endParaRPr>
          </a:p>
        </p:txBody>
      </p:sp>
    </p:spTree>
    <p:extLst>
      <p:ext uri="{BB962C8B-B14F-4D97-AF65-F5344CB8AC3E}">
        <p14:creationId xmlns:p14="http://schemas.microsoft.com/office/powerpoint/2010/main" val="277894936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nvestment Strategy 101: Why Passive Investing Wins My Vote — Wealthy Money  Blog">
            <a:extLst>
              <a:ext uri="{FF2B5EF4-FFF2-40B4-BE49-F238E27FC236}">
                <a16:creationId xmlns:a16="http://schemas.microsoft.com/office/drawing/2014/main" id="{79D6661D-E8AC-4F77-B031-F90028E28F0D}"/>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l="8467" r="-1" b="-1"/>
          <a:stretch/>
        </p:blipFill>
        <p:spPr bwMode="auto">
          <a:xfrm>
            <a:off x="20" y="1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56514DC-496B-4906-8994-FF921E1E4658}"/>
              </a:ext>
            </a:extLst>
          </p:cNvPr>
          <p:cNvSpPr>
            <a:spLocks noGrp="1"/>
          </p:cNvSpPr>
          <p:nvPr>
            <p:ph type="title"/>
          </p:nvPr>
        </p:nvSpPr>
        <p:spPr>
          <a:xfrm>
            <a:off x="203200" y="263525"/>
            <a:ext cx="8509000" cy="371475"/>
          </a:xfrm>
        </p:spPr>
        <p:txBody>
          <a:bodyPr>
            <a:noAutofit/>
          </a:bodyPr>
          <a:lstStyle/>
          <a:p>
            <a:r>
              <a:rPr lang="en-CA" sz="3200" b="1"/>
              <a:t>Methodologies Used – Stock Prediction</a:t>
            </a:r>
          </a:p>
        </p:txBody>
      </p:sp>
      <p:sp>
        <p:nvSpPr>
          <p:cNvPr id="5" name="TextBox 4">
            <a:extLst>
              <a:ext uri="{FF2B5EF4-FFF2-40B4-BE49-F238E27FC236}">
                <a16:creationId xmlns:a16="http://schemas.microsoft.com/office/drawing/2014/main" id="{18D3397B-8C36-401A-B0FF-3CBD42B33047}"/>
              </a:ext>
            </a:extLst>
          </p:cNvPr>
          <p:cNvSpPr txBox="1"/>
          <p:nvPr/>
        </p:nvSpPr>
        <p:spPr>
          <a:xfrm>
            <a:off x="203200" y="862191"/>
            <a:ext cx="6362700" cy="6186309"/>
          </a:xfrm>
          <a:prstGeom prst="rect">
            <a:avLst/>
          </a:prstGeom>
          <a:noFill/>
        </p:spPr>
        <p:txBody>
          <a:bodyPr wrap="square" rtlCol="0">
            <a:spAutoFit/>
          </a:bodyPr>
          <a:lstStyle/>
          <a:p>
            <a:pPr algn="l"/>
            <a:r>
              <a:rPr lang="en-US" b="1" i="0">
                <a:solidFill>
                  <a:srgbClr val="000000"/>
                </a:solidFill>
                <a:effectLst/>
              </a:rPr>
              <a:t>Predictor columns (X):</a:t>
            </a:r>
          </a:p>
          <a:p>
            <a:pPr marL="285750" indent="-285750" algn="l">
              <a:buFont typeface="Arial" panose="020B0604020202020204" pitchFamily="34" charset="0"/>
              <a:buChar char="•"/>
            </a:pPr>
            <a:r>
              <a:rPr lang="en-US" i="0" u="sng">
                <a:solidFill>
                  <a:srgbClr val="000000"/>
                </a:solidFill>
                <a:effectLst/>
              </a:rPr>
              <a:t>Volume</a:t>
            </a:r>
            <a:r>
              <a:rPr lang="en-US" b="0" i="0">
                <a:solidFill>
                  <a:srgbClr val="000000"/>
                </a:solidFill>
                <a:effectLst/>
              </a:rPr>
              <a:t>: trading volume</a:t>
            </a:r>
          </a:p>
          <a:p>
            <a:pPr marL="285750" indent="-285750" algn="l">
              <a:buFont typeface="Arial" panose="020B0604020202020204" pitchFamily="34" charset="0"/>
              <a:buChar char="•"/>
            </a:pPr>
            <a:r>
              <a:rPr lang="en-US" u="sng">
                <a:solidFill>
                  <a:srgbClr val="000000"/>
                </a:solidFill>
              </a:rPr>
              <a:t>Adj Close</a:t>
            </a:r>
            <a:r>
              <a:rPr lang="en-US">
                <a:solidFill>
                  <a:srgbClr val="000000"/>
                </a:solidFill>
              </a:rPr>
              <a:t>: </a:t>
            </a:r>
            <a:r>
              <a:rPr lang="en-US" b="0" i="0">
                <a:solidFill>
                  <a:srgbClr val="202124"/>
                </a:solidFill>
                <a:effectLst/>
              </a:rPr>
              <a:t>stock's </a:t>
            </a:r>
            <a:r>
              <a:rPr lang="en-US" i="0">
                <a:solidFill>
                  <a:srgbClr val="202124"/>
                </a:solidFill>
                <a:effectLst/>
              </a:rPr>
              <a:t>closing</a:t>
            </a:r>
            <a:r>
              <a:rPr lang="en-US" b="0" i="0">
                <a:solidFill>
                  <a:srgbClr val="202124"/>
                </a:solidFill>
                <a:effectLst/>
              </a:rPr>
              <a:t> price after accounting for any corporate actions</a:t>
            </a:r>
            <a:endParaRPr lang="en-US" b="0" i="0">
              <a:solidFill>
                <a:srgbClr val="000000"/>
              </a:solidFill>
              <a:effectLst/>
            </a:endParaRPr>
          </a:p>
          <a:p>
            <a:pPr marL="285750" indent="-285750" algn="l">
              <a:buFont typeface="Arial" panose="020B0604020202020204" pitchFamily="34" charset="0"/>
              <a:buChar char="•"/>
            </a:pPr>
            <a:r>
              <a:rPr lang="en-US" b="0" i="0" u="sng">
                <a:solidFill>
                  <a:srgbClr val="000000"/>
                </a:solidFill>
                <a:effectLst/>
              </a:rPr>
              <a:t>High minus Low price</a:t>
            </a:r>
            <a:r>
              <a:rPr lang="en-US" b="0" i="0">
                <a:solidFill>
                  <a:srgbClr val="000000"/>
                </a:solidFill>
                <a:effectLst/>
              </a:rPr>
              <a:t>: High - Low</a:t>
            </a:r>
          </a:p>
          <a:p>
            <a:pPr marL="285750" indent="-285750" algn="l">
              <a:buFont typeface="Arial" panose="020B0604020202020204" pitchFamily="34" charset="0"/>
              <a:buChar char="•"/>
            </a:pPr>
            <a:r>
              <a:rPr lang="en-US" b="0" i="0" u="sng">
                <a:solidFill>
                  <a:srgbClr val="000000"/>
                </a:solidFill>
                <a:effectLst/>
              </a:rPr>
              <a:t>Close minus Open price</a:t>
            </a:r>
            <a:r>
              <a:rPr lang="en-US" b="0" i="0">
                <a:solidFill>
                  <a:srgbClr val="000000"/>
                </a:solidFill>
                <a:effectLst/>
              </a:rPr>
              <a:t>: Close - Open</a:t>
            </a:r>
          </a:p>
          <a:p>
            <a:pPr marL="285750" indent="-285750" algn="l">
              <a:buFont typeface="Arial" panose="020B0604020202020204" pitchFamily="34" charset="0"/>
              <a:buChar char="•"/>
            </a:pPr>
            <a:r>
              <a:rPr lang="en-US" b="0" i="0" u="sng">
                <a:solidFill>
                  <a:srgbClr val="000000"/>
                </a:solidFill>
                <a:effectLst/>
              </a:rPr>
              <a:t>Three day moving average</a:t>
            </a:r>
            <a:r>
              <a:rPr lang="en-US" b="0" i="0">
                <a:solidFill>
                  <a:srgbClr val="000000"/>
                </a:solidFill>
                <a:effectLst/>
              </a:rPr>
              <a:t>: mean 3 days closing price </a:t>
            </a:r>
          </a:p>
          <a:p>
            <a:pPr marL="285750" indent="-285750" algn="l">
              <a:buFont typeface="Arial" panose="020B0604020202020204" pitchFamily="34" charset="0"/>
              <a:buChar char="•"/>
            </a:pPr>
            <a:r>
              <a:rPr lang="en-US" b="0" i="0" u="sng">
                <a:solidFill>
                  <a:srgbClr val="000000"/>
                </a:solidFill>
                <a:effectLst/>
              </a:rPr>
              <a:t>Ten day moving average</a:t>
            </a:r>
            <a:r>
              <a:rPr lang="en-US" b="0" i="0">
                <a:solidFill>
                  <a:srgbClr val="000000"/>
                </a:solidFill>
                <a:effectLst/>
              </a:rPr>
              <a:t>: mean 10 days closing price </a:t>
            </a:r>
          </a:p>
          <a:p>
            <a:pPr marL="285750" indent="-285750" algn="l">
              <a:buFont typeface="Arial" panose="020B0604020202020204" pitchFamily="34" charset="0"/>
              <a:buChar char="•"/>
            </a:pPr>
            <a:r>
              <a:rPr lang="en-US" b="0" i="0" u="sng">
                <a:solidFill>
                  <a:srgbClr val="000000"/>
                </a:solidFill>
                <a:effectLst/>
              </a:rPr>
              <a:t>30 day moving average</a:t>
            </a:r>
            <a:r>
              <a:rPr lang="en-US" b="0" i="0">
                <a:solidFill>
                  <a:srgbClr val="000000"/>
                </a:solidFill>
                <a:effectLst/>
              </a:rPr>
              <a:t>: mean 30 days closing price </a:t>
            </a:r>
          </a:p>
          <a:p>
            <a:pPr marL="285750" indent="-285750" algn="l">
              <a:buFont typeface="Arial" panose="020B0604020202020204" pitchFamily="34" charset="0"/>
              <a:buChar char="•"/>
            </a:pPr>
            <a:r>
              <a:rPr lang="en-US" b="0" i="0" u="sng">
                <a:solidFill>
                  <a:srgbClr val="000000"/>
                </a:solidFill>
                <a:effectLst/>
              </a:rPr>
              <a:t>Standard deviation</a:t>
            </a:r>
            <a:r>
              <a:rPr lang="en-US" b="0" i="0">
                <a:solidFill>
                  <a:srgbClr val="000000"/>
                </a:solidFill>
                <a:effectLst/>
              </a:rPr>
              <a:t>: for a period of 5 days based on closing price</a:t>
            </a:r>
          </a:p>
          <a:p>
            <a:pPr marL="285750" indent="-285750" algn="l">
              <a:buFont typeface="Arial" panose="020B0604020202020204" pitchFamily="34" charset="0"/>
              <a:buChar char="•"/>
            </a:pPr>
            <a:r>
              <a:rPr lang="en-US" b="0" i="0" u="sng">
                <a:solidFill>
                  <a:srgbClr val="000000"/>
                </a:solidFill>
                <a:effectLst/>
              </a:rPr>
              <a:t>Relative Strength Index (RSI)</a:t>
            </a:r>
            <a:r>
              <a:rPr lang="en-US" b="0" i="0">
                <a:solidFill>
                  <a:srgbClr val="000000"/>
                </a:solidFill>
                <a:effectLst/>
              </a:rPr>
              <a:t>: chart the current and historical strength/weakness of a stock/market based on the closing prices of the most recent trading period.</a:t>
            </a:r>
          </a:p>
          <a:p>
            <a:pPr marL="285750" indent="-285750" algn="l">
              <a:buFont typeface="Arial" panose="020B0604020202020204" pitchFamily="34" charset="0"/>
              <a:buChar char="•"/>
            </a:pPr>
            <a:r>
              <a:rPr lang="en-US" b="0" i="0" u="sng">
                <a:solidFill>
                  <a:srgbClr val="000000"/>
                </a:solidFill>
                <a:effectLst/>
              </a:rPr>
              <a:t>Williams %R</a:t>
            </a:r>
            <a:r>
              <a:rPr lang="en-US" b="0" i="0">
                <a:solidFill>
                  <a:srgbClr val="000000"/>
                </a:solidFill>
                <a:effectLst/>
              </a:rPr>
              <a:t>: technical analysis oscillator showing the current closing price in relation to the high and low of the past 7 days.</a:t>
            </a:r>
          </a:p>
          <a:p>
            <a:pPr algn="l"/>
            <a:endParaRPr lang="en-US" b="0" i="0">
              <a:solidFill>
                <a:srgbClr val="000000"/>
              </a:solidFill>
              <a:effectLst/>
            </a:endParaRPr>
          </a:p>
          <a:p>
            <a:pPr algn="l"/>
            <a:r>
              <a:rPr lang="en-US" b="1" i="0">
                <a:solidFill>
                  <a:srgbClr val="000000"/>
                </a:solidFill>
                <a:effectLst/>
              </a:rPr>
              <a:t>Target variable (y):</a:t>
            </a:r>
          </a:p>
          <a:p>
            <a:pPr marL="285750" indent="-285750" algn="l">
              <a:buFont typeface="Arial" panose="020B0604020202020204" pitchFamily="34" charset="0"/>
              <a:buChar char="•"/>
            </a:pPr>
            <a:r>
              <a:rPr lang="en-US" b="0" i="0" u="sng">
                <a:solidFill>
                  <a:srgbClr val="000000"/>
                </a:solidFill>
                <a:effectLst/>
              </a:rPr>
              <a:t>Price rise</a:t>
            </a:r>
            <a:r>
              <a:rPr lang="en-US" b="0" i="0">
                <a:solidFill>
                  <a:srgbClr val="000000"/>
                </a:solidFill>
                <a:effectLst/>
              </a:rPr>
              <a:t>: binary (0 or 1): 1 if closing price of tomorrow is greater than the todays’ closing price</a:t>
            </a:r>
          </a:p>
          <a:p>
            <a:pPr algn="l"/>
            <a:endParaRPr lang="en-US" b="0" i="0">
              <a:solidFill>
                <a:srgbClr val="000000"/>
              </a:solidFill>
              <a:effectLst/>
              <a:latin typeface="Helvetica Neue"/>
            </a:endParaRPr>
          </a:p>
          <a:p>
            <a:endParaRPr lang="en-CA"/>
          </a:p>
        </p:txBody>
      </p:sp>
      <p:sp>
        <p:nvSpPr>
          <p:cNvPr id="6" name="TextBox 5">
            <a:extLst>
              <a:ext uri="{FF2B5EF4-FFF2-40B4-BE49-F238E27FC236}">
                <a16:creationId xmlns:a16="http://schemas.microsoft.com/office/drawing/2014/main" id="{EB0F522D-CB34-4C2A-AC63-2F748CD8C599}"/>
              </a:ext>
            </a:extLst>
          </p:cNvPr>
          <p:cNvSpPr txBox="1"/>
          <p:nvPr/>
        </p:nvSpPr>
        <p:spPr>
          <a:xfrm>
            <a:off x="6464300" y="862191"/>
            <a:ext cx="5524500" cy="3970318"/>
          </a:xfrm>
          <a:prstGeom prst="rect">
            <a:avLst/>
          </a:prstGeom>
          <a:noFill/>
        </p:spPr>
        <p:txBody>
          <a:bodyPr wrap="square" lIns="91440" tIns="45720" rIns="91440" bIns="45720" rtlCol="0" anchor="t">
            <a:spAutoFit/>
          </a:bodyPr>
          <a:lstStyle/>
          <a:p>
            <a:r>
              <a:rPr lang="en-US" b="1">
                <a:solidFill>
                  <a:srgbClr val="000000"/>
                </a:solidFill>
              </a:rPr>
              <a:t>Added </a:t>
            </a:r>
            <a:r>
              <a:rPr lang="en-US" b="1" i="0">
                <a:solidFill>
                  <a:srgbClr val="000000"/>
                </a:solidFill>
                <a:effectLst/>
              </a:rPr>
              <a:t>Predictor columns (X)</a:t>
            </a:r>
            <a:r>
              <a:rPr lang="en-US">
                <a:solidFill>
                  <a:srgbClr val="000000"/>
                </a:solidFill>
              </a:rPr>
              <a:t>: </a:t>
            </a:r>
          </a:p>
          <a:p>
            <a:pPr marL="285750" indent="-285750">
              <a:buFont typeface="Arial" panose="020B0604020202020204" pitchFamily="34" charset="0"/>
              <a:buChar char="•"/>
            </a:pPr>
            <a:r>
              <a:rPr lang="en-US">
                <a:solidFill>
                  <a:srgbClr val="000000"/>
                </a:solidFill>
              </a:rPr>
              <a:t>Degree centrality</a:t>
            </a:r>
            <a:endParaRPr lang="en-US">
              <a:solidFill>
                <a:srgbClr val="000000"/>
              </a:solidFill>
              <a:cs typeface="Calibri"/>
            </a:endParaRPr>
          </a:p>
          <a:p>
            <a:pPr marL="285750" indent="-285750">
              <a:buFont typeface="Arial" panose="020B0604020202020204" pitchFamily="34" charset="0"/>
              <a:buChar char="•"/>
            </a:pPr>
            <a:r>
              <a:rPr lang="en-US">
                <a:solidFill>
                  <a:srgbClr val="000000"/>
                </a:solidFill>
              </a:rPr>
              <a:t>Betweenness centrality</a:t>
            </a:r>
            <a:endParaRPr lang="en-US">
              <a:solidFill>
                <a:srgbClr val="000000"/>
              </a:solidFill>
              <a:cs typeface="Calibri"/>
            </a:endParaRPr>
          </a:p>
          <a:p>
            <a:pPr marL="285750" indent="-285750">
              <a:buFont typeface="Arial" panose="020B0604020202020204" pitchFamily="34" charset="0"/>
              <a:buChar char="•"/>
            </a:pPr>
            <a:r>
              <a:rPr lang="en-US">
                <a:solidFill>
                  <a:srgbClr val="000000"/>
                </a:solidFill>
              </a:rPr>
              <a:t>Follower counts</a:t>
            </a:r>
            <a:endParaRPr lang="en-US">
              <a:solidFill>
                <a:srgbClr val="000000"/>
              </a:solidFill>
              <a:cs typeface="Calibri"/>
            </a:endParaRPr>
          </a:p>
          <a:p>
            <a:pPr marL="285750" indent="-285750">
              <a:buFont typeface="Arial" panose="020B0604020202020204" pitchFamily="34" charset="0"/>
              <a:buChar char="•"/>
            </a:pPr>
            <a:r>
              <a:rPr lang="en-US">
                <a:solidFill>
                  <a:srgbClr val="000000"/>
                </a:solidFill>
              </a:rPr>
              <a:t>Sentiment</a:t>
            </a:r>
            <a:endParaRPr lang="en-US">
              <a:solidFill>
                <a:srgbClr val="000000"/>
              </a:solidFill>
              <a:cs typeface="Calibri"/>
            </a:endParaRPr>
          </a:p>
          <a:p>
            <a:pPr marL="285750" indent="-285750">
              <a:buFont typeface="Arial" panose="020B0604020202020204" pitchFamily="34" charset="0"/>
              <a:buChar char="•"/>
            </a:pPr>
            <a:endParaRPr lang="en-US">
              <a:solidFill>
                <a:srgbClr val="000000"/>
              </a:solidFill>
              <a:cs typeface="Calibri"/>
            </a:endParaRPr>
          </a:p>
          <a:p>
            <a:r>
              <a:rPr lang="en-CA" b="1"/>
              <a:t>Strategy:</a:t>
            </a:r>
            <a:endParaRPr lang="en-CA" b="1">
              <a:cs typeface="Calibri"/>
            </a:endParaRPr>
          </a:p>
          <a:p>
            <a:pPr marL="285750" indent="-285750">
              <a:buFont typeface="Arial" panose="020B0604020202020204" pitchFamily="34" charset="0"/>
              <a:buChar char="•"/>
            </a:pPr>
            <a:r>
              <a:rPr lang="en-CA"/>
              <a:t>Build our sequential classifier</a:t>
            </a:r>
            <a:endParaRPr lang="en-CA">
              <a:cs typeface="Calibri"/>
            </a:endParaRPr>
          </a:p>
          <a:p>
            <a:pPr marL="285750" indent="-285750">
              <a:buFont typeface="Arial" panose="020B0604020202020204" pitchFamily="34" charset="0"/>
              <a:buChar char="•"/>
            </a:pPr>
            <a:r>
              <a:rPr lang="en-CA"/>
              <a:t>Predict the price rise</a:t>
            </a:r>
            <a:endParaRPr lang="en-CA">
              <a:cs typeface="Calibri"/>
            </a:endParaRPr>
          </a:p>
          <a:p>
            <a:pPr marL="285750" indent="-285750">
              <a:buFont typeface="Arial" panose="020B0604020202020204" pitchFamily="34" charset="0"/>
              <a:buChar char="•"/>
            </a:pPr>
            <a:r>
              <a:rPr lang="en-CA"/>
              <a:t>Take a long position if the predicted value of y is 1 and take a short position if the predicted price is 0</a:t>
            </a:r>
            <a:endParaRPr lang="en-CA">
              <a:cs typeface="Calibri"/>
            </a:endParaRPr>
          </a:p>
          <a:p>
            <a:pPr marL="285750" indent="-285750">
              <a:buFont typeface="Arial" panose="020B0604020202020204" pitchFamily="34" charset="0"/>
              <a:buChar char="•"/>
            </a:pPr>
            <a:r>
              <a:rPr lang="en-CA"/>
              <a:t>Compute the returns that the strategy will make at the end of the day</a:t>
            </a:r>
            <a:endParaRPr lang="en-CA">
              <a:cs typeface="Calibri"/>
            </a:endParaRPr>
          </a:p>
          <a:p>
            <a:endParaRPr lang="en-CA"/>
          </a:p>
        </p:txBody>
      </p:sp>
    </p:spTree>
    <p:extLst>
      <p:ext uri="{BB962C8B-B14F-4D97-AF65-F5344CB8AC3E}">
        <p14:creationId xmlns:p14="http://schemas.microsoft.com/office/powerpoint/2010/main" val="216264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7" name="Rectangle 138">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59"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2B856C4-7254-4041-9BD7-BE42B56AF74B}"/>
              </a:ext>
            </a:extLst>
          </p:cNvPr>
          <p:cNvSpPr>
            <a:spLocks noGrp="1"/>
          </p:cNvSpPr>
          <p:nvPr>
            <p:ph type="title"/>
          </p:nvPr>
        </p:nvSpPr>
        <p:spPr>
          <a:xfrm>
            <a:off x="2685132" y="114300"/>
            <a:ext cx="9041638" cy="1325563"/>
          </a:xfrm>
        </p:spPr>
        <p:txBody>
          <a:bodyPr>
            <a:normAutofit/>
          </a:bodyPr>
          <a:lstStyle/>
          <a:p>
            <a:r>
              <a:rPr lang="en-CA" b="1"/>
              <a:t>Social</a:t>
            </a:r>
            <a:r>
              <a:rPr lang="zh-CN" altLang="en-US" b="1"/>
              <a:t> </a:t>
            </a:r>
            <a:r>
              <a:rPr lang="en-CA" altLang="zh-CN" b="1"/>
              <a:t>Media influence on stock market</a:t>
            </a:r>
            <a:endParaRPr lang="en-CA" b="1"/>
          </a:p>
        </p:txBody>
      </p:sp>
      <p:pic>
        <p:nvPicPr>
          <p:cNvPr id="2054" name="Picture 6" descr="GameStop announces multiyear strategic partnership with Microsoft - Stories">
            <a:extLst>
              <a:ext uri="{FF2B5EF4-FFF2-40B4-BE49-F238E27FC236}">
                <a16:creationId xmlns:a16="http://schemas.microsoft.com/office/drawing/2014/main" id="{194AB5D5-F377-45B3-B8EF-1D235AF68E0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0060" y="2572270"/>
            <a:ext cx="3425957" cy="171297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2D0E55B5-A1AE-4954-9EA1-2F013C794212}"/>
              </a:ext>
            </a:extLst>
          </p:cNvPr>
          <p:cNvGraphicFramePr>
            <a:graphicFrameLocks noGrp="1"/>
          </p:cNvGraphicFramePr>
          <p:nvPr>
            <p:ph idx="1"/>
            <p:extLst>
              <p:ext uri="{D42A27DB-BD31-4B8C-83A1-F6EECF244321}">
                <p14:modId xmlns:p14="http://schemas.microsoft.com/office/powerpoint/2010/main" val="2702279009"/>
              </p:ext>
            </p:extLst>
          </p:nvPr>
        </p:nvGraphicFramePr>
        <p:xfrm>
          <a:off x="4191857" y="1554164"/>
          <a:ext cx="7746848" cy="4938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8" descr="Why is nobody talking about pg&amp;e? : wallstreetbets | Profile picture,  Mirrored sunglasses, Things to sell">
            <a:extLst>
              <a:ext uri="{FF2B5EF4-FFF2-40B4-BE49-F238E27FC236}">
                <a16:creationId xmlns:a16="http://schemas.microsoft.com/office/drawing/2014/main" id="{FD7CB709-8727-4F05-BAD5-6F1BAAB032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8" y="-157843"/>
            <a:ext cx="2686570" cy="26865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Wall Street Bets: A Crowdsourced Stratton Oakmont | by Brett Schafer |  Medium">
            <a:extLst>
              <a:ext uri="{FF2B5EF4-FFF2-40B4-BE49-F238E27FC236}">
                <a16:creationId xmlns:a16="http://schemas.microsoft.com/office/drawing/2014/main" id="{0F79E86C-D433-4D0B-A1BA-D335600A53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478" y="3993629"/>
            <a:ext cx="2864371" cy="2864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19201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witter's new tweak will make your photos look a lot better - Memeburn">
            <a:extLst>
              <a:ext uri="{FF2B5EF4-FFF2-40B4-BE49-F238E27FC236}">
                <a16:creationId xmlns:a16="http://schemas.microsoft.com/office/drawing/2014/main" id="{51799B95-C56A-429A-A847-A0BD40756185}"/>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4F846EC-4BB4-48AC-B9CC-004F810C9F26}"/>
              </a:ext>
            </a:extLst>
          </p:cNvPr>
          <p:cNvSpPr>
            <a:spLocks noGrp="1"/>
          </p:cNvSpPr>
          <p:nvPr>
            <p:ph type="title"/>
          </p:nvPr>
        </p:nvSpPr>
        <p:spPr>
          <a:xfrm>
            <a:off x="197492" y="205168"/>
            <a:ext cx="10515600" cy="1325563"/>
          </a:xfrm>
        </p:spPr>
        <p:txBody>
          <a:bodyPr/>
          <a:lstStyle/>
          <a:p>
            <a:r>
              <a:rPr lang="en-CA" b="1"/>
              <a:t>Data Source and Data Preprocessing</a:t>
            </a:r>
          </a:p>
        </p:txBody>
      </p:sp>
      <p:pic>
        <p:nvPicPr>
          <p:cNvPr id="4" name="Picture 4" descr="Graphical user interface, application, Teams&#10;&#10;Description automatically generated">
            <a:extLst>
              <a:ext uri="{FF2B5EF4-FFF2-40B4-BE49-F238E27FC236}">
                <a16:creationId xmlns:a16="http://schemas.microsoft.com/office/drawing/2014/main" id="{37123A35-E202-4D8F-85EA-6FDAECFB5F44}"/>
              </a:ext>
            </a:extLst>
          </p:cNvPr>
          <p:cNvPicPr>
            <a:picLocks noGrp="1" noChangeAspect="1"/>
          </p:cNvPicPr>
          <p:nvPr>
            <p:ph idx="1"/>
          </p:nvPr>
        </p:nvPicPr>
        <p:blipFill>
          <a:blip r:embed="rId4"/>
          <a:stretch>
            <a:fillRect/>
          </a:stretch>
        </p:blipFill>
        <p:spPr>
          <a:xfrm>
            <a:off x="6716355" y="1987351"/>
            <a:ext cx="5161320" cy="4688805"/>
          </a:xfrm>
        </p:spPr>
      </p:pic>
      <p:sp>
        <p:nvSpPr>
          <p:cNvPr id="5" name="TextBox 4">
            <a:extLst>
              <a:ext uri="{FF2B5EF4-FFF2-40B4-BE49-F238E27FC236}">
                <a16:creationId xmlns:a16="http://schemas.microsoft.com/office/drawing/2014/main" id="{E6AEF2DD-A830-4421-BE43-B5D4E2ADDF47}"/>
              </a:ext>
            </a:extLst>
          </p:cNvPr>
          <p:cNvSpPr txBox="1"/>
          <p:nvPr/>
        </p:nvSpPr>
        <p:spPr>
          <a:xfrm>
            <a:off x="7962900" y="1589831"/>
            <a:ext cx="3517900" cy="400110"/>
          </a:xfrm>
          <a:prstGeom prst="rect">
            <a:avLst/>
          </a:prstGeom>
          <a:noFill/>
        </p:spPr>
        <p:txBody>
          <a:bodyPr wrap="square" rtlCol="0">
            <a:spAutoFit/>
          </a:bodyPr>
          <a:lstStyle/>
          <a:p>
            <a:r>
              <a:rPr lang="en-CA" sz="2000" b="1"/>
              <a:t>GameStop Network Dataset</a:t>
            </a:r>
          </a:p>
        </p:txBody>
      </p:sp>
      <p:sp>
        <p:nvSpPr>
          <p:cNvPr id="6" name="TextBox 5">
            <a:extLst>
              <a:ext uri="{FF2B5EF4-FFF2-40B4-BE49-F238E27FC236}">
                <a16:creationId xmlns:a16="http://schemas.microsoft.com/office/drawing/2014/main" id="{34BA1822-177B-48AA-8CAD-1658D6FFA2B6}"/>
              </a:ext>
            </a:extLst>
          </p:cNvPr>
          <p:cNvSpPr txBox="1"/>
          <p:nvPr/>
        </p:nvSpPr>
        <p:spPr>
          <a:xfrm>
            <a:off x="3479800" y="1645002"/>
            <a:ext cx="3429000" cy="400110"/>
          </a:xfrm>
          <a:prstGeom prst="rect">
            <a:avLst/>
          </a:prstGeom>
          <a:noFill/>
        </p:spPr>
        <p:txBody>
          <a:bodyPr wrap="square" rtlCol="0">
            <a:spAutoFit/>
          </a:bodyPr>
          <a:lstStyle/>
          <a:p>
            <a:r>
              <a:rPr lang="en-CA" sz="2000" b="1"/>
              <a:t>GameStop Sentiment Dataset</a:t>
            </a:r>
          </a:p>
        </p:txBody>
      </p:sp>
      <p:sp>
        <p:nvSpPr>
          <p:cNvPr id="7" name="TextBox 6">
            <a:extLst>
              <a:ext uri="{FF2B5EF4-FFF2-40B4-BE49-F238E27FC236}">
                <a16:creationId xmlns:a16="http://schemas.microsoft.com/office/drawing/2014/main" id="{827E6AEC-ADE4-4523-ADAE-CFC478DF2FFC}"/>
              </a:ext>
            </a:extLst>
          </p:cNvPr>
          <p:cNvSpPr txBox="1"/>
          <p:nvPr/>
        </p:nvSpPr>
        <p:spPr>
          <a:xfrm>
            <a:off x="3584575" y="2267774"/>
            <a:ext cx="3219450" cy="2862322"/>
          </a:xfrm>
          <a:prstGeom prst="rect">
            <a:avLst/>
          </a:prstGeom>
          <a:noFill/>
        </p:spPr>
        <p:txBody>
          <a:bodyPr wrap="square" rtlCol="0">
            <a:spAutoFit/>
          </a:bodyPr>
          <a:lstStyle/>
          <a:p>
            <a:pPr marL="285750" indent="-285750">
              <a:buFont typeface="Arial" panose="020B0604020202020204" pitchFamily="34" charset="0"/>
              <a:buChar char="•"/>
            </a:pPr>
            <a:r>
              <a:rPr lang="en-CA" u="sng"/>
              <a:t>Columns</a:t>
            </a:r>
            <a:r>
              <a:rPr lang="en-CA"/>
              <a:t>: Datetime, Tweet ID, Text, Username, user mention, followers Count, listed Count</a:t>
            </a:r>
          </a:p>
          <a:p>
            <a:pPr marL="285750" indent="-285750">
              <a:buFont typeface="Arial" panose="020B0604020202020204" pitchFamily="34" charset="0"/>
              <a:buChar char="•"/>
            </a:pPr>
            <a:r>
              <a:rPr lang="en-CA" u="sng"/>
              <a:t>Clean duplicate</a:t>
            </a:r>
          </a:p>
          <a:p>
            <a:pPr marL="285750" indent="-285750">
              <a:buFont typeface="Arial" panose="020B0604020202020204" pitchFamily="34" charset="0"/>
              <a:buChar char="•"/>
            </a:pPr>
            <a:r>
              <a:rPr lang="en-CA" u="sng"/>
              <a:t>Drop </a:t>
            </a:r>
            <a:r>
              <a:rPr lang="en-CA" u="sng" err="1"/>
              <a:t>NaN</a:t>
            </a:r>
            <a:endParaRPr lang="en-CA" u="sng"/>
          </a:p>
          <a:p>
            <a:pPr marL="285750" indent="-285750">
              <a:buFont typeface="Arial" panose="020B0604020202020204" pitchFamily="34" charset="0"/>
              <a:buChar char="•"/>
            </a:pPr>
            <a:r>
              <a:rPr lang="en-CA" u="sng"/>
              <a:t>Clean the text</a:t>
            </a:r>
            <a:r>
              <a:rPr lang="en-CA"/>
              <a:t>: remove unnecessary URLs, remove replied messages, remove special characters (#, @)</a:t>
            </a:r>
          </a:p>
        </p:txBody>
      </p:sp>
      <p:sp>
        <p:nvSpPr>
          <p:cNvPr id="8" name="TextBox 7">
            <a:extLst>
              <a:ext uri="{FF2B5EF4-FFF2-40B4-BE49-F238E27FC236}">
                <a16:creationId xmlns:a16="http://schemas.microsoft.com/office/drawing/2014/main" id="{88D6AFE5-4A78-4263-A77A-BB8427B5CD9F}"/>
              </a:ext>
            </a:extLst>
          </p:cNvPr>
          <p:cNvSpPr txBox="1"/>
          <p:nvPr/>
        </p:nvSpPr>
        <p:spPr>
          <a:xfrm>
            <a:off x="1007455" y="1666687"/>
            <a:ext cx="1558925" cy="400110"/>
          </a:xfrm>
          <a:prstGeom prst="rect">
            <a:avLst/>
          </a:prstGeom>
          <a:noFill/>
        </p:spPr>
        <p:txBody>
          <a:bodyPr wrap="square" rtlCol="0">
            <a:spAutoFit/>
          </a:bodyPr>
          <a:lstStyle/>
          <a:p>
            <a:r>
              <a:rPr lang="en-CA" sz="2000" b="1"/>
              <a:t>Data Source</a:t>
            </a:r>
          </a:p>
        </p:txBody>
      </p:sp>
      <p:sp>
        <p:nvSpPr>
          <p:cNvPr id="9" name="TextBox 8">
            <a:extLst>
              <a:ext uri="{FF2B5EF4-FFF2-40B4-BE49-F238E27FC236}">
                <a16:creationId xmlns:a16="http://schemas.microsoft.com/office/drawing/2014/main" id="{C09D9214-3884-4950-92B9-9396F7D7A065}"/>
              </a:ext>
            </a:extLst>
          </p:cNvPr>
          <p:cNvSpPr txBox="1"/>
          <p:nvPr/>
        </p:nvSpPr>
        <p:spPr>
          <a:xfrm>
            <a:off x="534613" y="2339694"/>
            <a:ext cx="2945187" cy="4524315"/>
          </a:xfrm>
          <a:prstGeom prst="rect">
            <a:avLst/>
          </a:prstGeom>
          <a:noFill/>
        </p:spPr>
        <p:txBody>
          <a:bodyPr wrap="square" rtlCol="0">
            <a:spAutoFit/>
          </a:bodyPr>
          <a:lstStyle/>
          <a:p>
            <a:pPr marL="285750" indent="-285750">
              <a:buFont typeface="Arial" panose="020B0604020202020204" pitchFamily="34" charset="0"/>
              <a:buChar char="•"/>
            </a:pPr>
            <a:r>
              <a:rPr lang="en-CA"/>
              <a:t>Scrap the data from Twitter using </a:t>
            </a:r>
            <a:r>
              <a:rPr lang="en-CA" err="1"/>
              <a:t>snscrape</a:t>
            </a:r>
            <a:endParaRPr lang="en-CA"/>
          </a:p>
          <a:p>
            <a:pPr marL="285750" indent="-285750">
              <a:buFont typeface="Arial" panose="020B0604020202020204" pitchFamily="34" charset="0"/>
              <a:buChar char="•"/>
            </a:pPr>
            <a:r>
              <a:rPr lang="en-CA"/>
              <a:t>From 2020-12-27 until 2021-02-26</a:t>
            </a:r>
          </a:p>
          <a:p>
            <a:pPr marL="285750" indent="-285750">
              <a:buFont typeface="Arial" panose="020B0604020202020204" pitchFamily="34" charset="0"/>
              <a:buChar char="•"/>
            </a:pPr>
            <a:r>
              <a:rPr lang="en-CA"/>
              <a:t>With #gamestop hashtag</a:t>
            </a:r>
          </a:p>
          <a:p>
            <a:pPr marL="285750" indent="-285750">
              <a:buFont typeface="Arial" panose="020B0604020202020204" pitchFamily="34" charset="0"/>
              <a:buChar char="•"/>
            </a:pPr>
            <a:endParaRPr lang="en-CA"/>
          </a:p>
          <a:p>
            <a:pPr marL="285750" indent="-285750">
              <a:buFont typeface="Arial" panose="020B0604020202020204" pitchFamily="34" charset="0"/>
              <a:buChar char="•"/>
            </a:pPr>
            <a:endParaRPr lang="en-CA"/>
          </a:p>
          <a:p>
            <a:pPr marL="285750" indent="-285750">
              <a:buFont typeface="Arial" panose="020B0604020202020204" pitchFamily="34" charset="0"/>
              <a:buChar char="•"/>
            </a:pPr>
            <a:endParaRPr lang="en-CA"/>
          </a:p>
          <a:p>
            <a:pPr marL="285750" indent="-285750">
              <a:buFont typeface="Arial" panose="020B0604020202020204" pitchFamily="34" charset="0"/>
              <a:buChar char="•"/>
            </a:pPr>
            <a:endParaRPr lang="en-CA"/>
          </a:p>
          <a:p>
            <a:pPr marL="285750" indent="-285750">
              <a:buFont typeface="Arial" panose="020B0604020202020204" pitchFamily="34" charset="0"/>
              <a:buChar char="•"/>
            </a:pPr>
            <a:endParaRPr lang="en-CA"/>
          </a:p>
          <a:p>
            <a:pPr marL="285750" indent="-285750">
              <a:buFont typeface="Arial" panose="020B0604020202020204" pitchFamily="34" charset="0"/>
              <a:buChar char="•"/>
            </a:pPr>
            <a:r>
              <a:rPr lang="en-CA" u="sng"/>
              <a:t>GME stock data from Yahoo</a:t>
            </a:r>
            <a:r>
              <a:rPr lang="en-CA"/>
              <a:t>: date, high, low, open, close, volume, adj close</a:t>
            </a:r>
          </a:p>
          <a:p>
            <a:pPr marL="285750" indent="-285750">
              <a:buFont typeface="Arial" panose="020B0604020202020204" pitchFamily="34" charset="0"/>
              <a:buChar char="•"/>
            </a:pPr>
            <a:endParaRPr lang="en-CA"/>
          </a:p>
          <a:p>
            <a:pPr marL="285750" indent="-285750">
              <a:buFont typeface="Arial" panose="020B0604020202020204" pitchFamily="34" charset="0"/>
              <a:buChar char="•"/>
            </a:pPr>
            <a:endParaRPr lang="en-CA"/>
          </a:p>
        </p:txBody>
      </p:sp>
      <p:sp>
        <p:nvSpPr>
          <p:cNvPr id="10" name="Oval 9">
            <a:extLst>
              <a:ext uri="{FF2B5EF4-FFF2-40B4-BE49-F238E27FC236}">
                <a16:creationId xmlns:a16="http://schemas.microsoft.com/office/drawing/2014/main" id="{52F18F13-3ACB-4277-9C47-D0BD68037EB7}"/>
              </a:ext>
            </a:extLst>
          </p:cNvPr>
          <p:cNvSpPr/>
          <p:nvPr/>
        </p:nvSpPr>
        <p:spPr>
          <a:xfrm>
            <a:off x="8742452" y="2590939"/>
            <a:ext cx="863600" cy="838061"/>
          </a:xfrm>
          <a:prstGeom prst="ellipse">
            <a:avLst/>
          </a:prstGeom>
          <a:noFill/>
          <a:ln>
            <a:solidFill>
              <a:srgbClr val="C0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520C48EC-B63E-4165-BCA8-E3F9DD3A5E92}"/>
              </a:ext>
            </a:extLst>
          </p:cNvPr>
          <p:cNvSpPr/>
          <p:nvPr/>
        </p:nvSpPr>
        <p:spPr>
          <a:xfrm>
            <a:off x="9297015" y="4983105"/>
            <a:ext cx="863600" cy="838061"/>
          </a:xfrm>
          <a:prstGeom prst="ellipse">
            <a:avLst/>
          </a:prstGeom>
          <a:noFill/>
          <a:ln>
            <a:solidFill>
              <a:srgbClr val="C0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A6E46F44-7535-4B5E-A645-6D089800FFBD}"/>
              </a:ext>
            </a:extLst>
          </p:cNvPr>
          <p:cNvSpPr/>
          <p:nvPr/>
        </p:nvSpPr>
        <p:spPr>
          <a:xfrm>
            <a:off x="6490733" y="4106169"/>
            <a:ext cx="259387" cy="26135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Arrow: Right 12">
            <a:extLst>
              <a:ext uri="{FF2B5EF4-FFF2-40B4-BE49-F238E27FC236}">
                <a16:creationId xmlns:a16="http://schemas.microsoft.com/office/drawing/2014/main" id="{5BD7B436-422E-49DA-807C-392DD998388E}"/>
              </a:ext>
            </a:extLst>
          </p:cNvPr>
          <p:cNvSpPr/>
          <p:nvPr/>
        </p:nvSpPr>
        <p:spPr>
          <a:xfrm>
            <a:off x="6491145" y="4696961"/>
            <a:ext cx="259387" cy="26135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C2C9437C-F3C8-4688-A9AA-6669501F853A}"/>
              </a:ext>
            </a:extLst>
          </p:cNvPr>
          <p:cNvSpPr/>
          <p:nvPr/>
        </p:nvSpPr>
        <p:spPr>
          <a:xfrm>
            <a:off x="6490733" y="5300666"/>
            <a:ext cx="259387" cy="26135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28" name="Picture 4" descr="GameStop announces multiyear strategic partnership with Microsoft - Stories">
            <a:extLst>
              <a:ext uri="{FF2B5EF4-FFF2-40B4-BE49-F238E27FC236}">
                <a16:creationId xmlns:a16="http://schemas.microsoft.com/office/drawing/2014/main" id="{346EDE21-DC24-46B0-A1B5-604A7ED18C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606" y="3865505"/>
            <a:ext cx="2235200" cy="111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789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B98B4D13-C63C-4B42-8179-61904B2F27D8}"/>
              </a:ext>
            </a:extLst>
          </p:cNvPr>
          <p:cNvPicPr>
            <a:picLocks noGrp="1" noChangeAspect="1"/>
          </p:cNvPicPr>
          <p:nvPr>
            <p:ph idx="1"/>
          </p:nvPr>
        </p:nvPicPr>
        <p:blipFill rotWithShape="1">
          <a:blip r:embed="rId3">
            <a:alphaModFix amt="19000"/>
          </a:blip>
          <a:srcRect l="2841" r="3808"/>
          <a:stretch/>
        </p:blipFill>
        <p:spPr>
          <a:xfrm>
            <a:off x="20" y="1282"/>
            <a:ext cx="12191980" cy="6856718"/>
          </a:xfrm>
          <a:prstGeom prst="rect">
            <a:avLst/>
          </a:prstGeom>
        </p:spPr>
      </p:pic>
      <p:sp>
        <p:nvSpPr>
          <p:cNvPr id="9" name="Content Placeholder 16">
            <a:extLst>
              <a:ext uri="{FF2B5EF4-FFF2-40B4-BE49-F238E27FC236}">
                <a16:creationId xmlns:a16="http://schemas.microsoft.com/office/drawing/2014/main" id="{9588289C-BACE-4CF3-9893-DC8580681FA0}"/>
              </a:ext>
            </a:extLst>
          </p:cNvPr>
          <p:cNvSpPr txBox="1">
            <a:spLocks/>
          </p:cNvSpPr>
          <p:nvPr/>
        </p:nvSpPr>
        <p:spPr>
          <a:xfrm>
            <a:off x="0" y="3878747"/>
            <a:ext cx="2916195" cy="4768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After 1-27</a:t>
            </a:r>
            <a:endParaRPr lang="zh-CN" altLang="en-US"/>
          </a:p>
        </p:txBody>
      </p:sp>
      <p:pic>
        <p:nvPicPr>
          <p:cNvPr id="10" name="Picture 9" descr="A picture containing chart&#10;&#10;Description automatically generated">
            <a:extLst>
              <a:ext uri="{FF2B5EF4-FFF2-40B4-BE49-F238E27FC236}">
                <a16:creationId xmlns:a16="http://schemas.microsoft.com/office/drawing/2014/main" id="{A4CBA6CA-CB92-4627-8E5A-54CE5FB433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8" y="1337016"/>
            <a:ext cx="3196281" cy="2541731"/>
          </a:xfrm>
          <a:prstGeom prst="rect">
            <a:avLst/>
          </a:prstGeom>
        </p:spPr>
      </p:pic>
      <p:sp>
        <p:nvSpPr>
          <p:cNvPr id="13" name="Content Placeholder 16">
            <a:extLst>
              <a:ext uri="{FF2B5EF4-FFF2-40B4-BE49-F238E27FC236}">
                <a16:creationId xmlns:a16="http://schemas.microsoft.com/office/drawing/2014/main" id="{FB363DE7-515A-4760-99CB-8203E90F5E2C}"/>
              </a:ext>
            </a:extLst>
          </p:cNvPr>
          <p:cNvSpPr txBox="1">
            <a:spLocks/>
          </p:cNvSpPr>
          <p:nvPr/>
        </p:nvSpPr>
        <p:spPr>
          <a:xfrm>
            <a:off x="0" y="782745"/>
            <a:ext cx="2916195" cy="4768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Before 1-27</a:t>
            </a:r>
            <a:endParaRPr lang="zh-CN" altLang="en-US"/>
          </a:p>
        </p:txBody>
      </p:sp>
      <p:pic>
        <p:nvPicPr>
          <p:cNvPr id="14" name="Picture 13" descr="A picture containing stone&#10;&#10;Description automatically generated">
            <a:extLst>
              <a:ext uri="{FF2B5EF4-FFF2-40B4-BE49-F238E27FC236}">
                <a16:creationId xmlns:a16="http://schemas.microsoft.com/office/drawing/2014/main" id="{5A675CD0-6625-4463-840F-431512EA6F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451" y="4248951"/>
            <a:ext cx="3140798" cy="2355599"/>
          </a:xfrm>
          <a:prstGeom prst="rect">
            <a:avLst/>
          </a:prstGeom>
        </p:spPr>
      </p:pic>
      <p:sp>
        <p:nvSpPr>
          <p:cNvPr id="6" name="Rectangle 5">
            <a:extLst>
              <a:ext uri="{FF2B5EF4-FFF2-40B4-BE49-F238E27FC236}">
                <a16:creationId xmlns:a16="http://schemas.microsoft.com/office/drawing/2014/main" id="{63A2CDE2-0CF4-4DD1-9BD1-F6EC164E44EA}"/>
              </a:ext>
            </a:extLst>
          </p:cNvPr>
          <p:cNvSpPr/>
          <p:nvPr/>
        </p:nvSpPr>
        <p:spPr>
          <a:xfrm>
            <a:off x="0" y="197773"/>
            <a:ext cx="9130000" cy="553998"/>
          </a:xfrm>
          <a:prstGeom prst="rect">
            <a:avLst/>
          </a:prstGeom>
        </p:spPr>
        <p:txBody>
          <a:bodyPr wrap="none">
            <a:spAutoFit/>
          </a:bodyPr>
          <a:lstStyle/>
          <a:p>
            <a:r>
              <a:rPr lang="en-CA" altLang="zh-CN" sz="3000" b="1">
                <a:latin typeface="+mj-lt"/>
              </a:rPr>
              <a:t>Methodologies &amp; Results – Network Analysis (#gamestop) </a:t>
            </a:r>
            <a:endParaRPr lang="zh-CN" altLang="en-US" sz="3000">
              <a:latin typeface="+mj-lt"/>
            </a:endParaRPr>
          </a:p>
        </p:txBody>
      </p:sp>
      <p:pic>
        <p:nvPicPr>
          <p:cNvPr id="7" name="Picture 6">
            <a:extLst>
              <a:ext uri="{FF2B5EF4-FFF2-40B4-BE49-F238E27FC236}">
                <a16:creationId xmlns:a16="http://schemas.microsoft.com/office/drawing/2014/main" id="{3B718FCF-DF48-44D7-A27F-6985DB98543A}"/>
              </a:ext>
            </a:extLst>
          </p:cNvPr>
          <p:cNvPicPr>
            <a:picLocks noChangeAspect="1"/>
          </p:cNvPicPr>
          <p:nvPr/>
        </p:nvPicPr>
        <p:blipFill>
          <a:blip r:embed="rId6"/>
          <a:stretch>
            <a:fillRect/>
          </a:stretch>
        </p:blipFill>
        <p:spPr>
          <a:xfrm>
            <a:off x="8045263" y="1578544"/>
            <a:ext cx="4046397" cy="1880279"/>
          </a:xfrm>
          <a:prstGeom prst="rect">
            <a:avLst/>
          </a:prstGeom>
        </p:spPr>
      </p:pic>
      <p:pic>
        <p:nvPicPr>
          <p:cNvPr id="8" name="Picture 7">
            <a:extLst>
              <a:ext uri="{FF2B5EF4-FFF2-40B4-BE49-F238E27FC236}">
                <a16:creationId xmlns:a16="http://schemas.microsoft.com/office/drawing/2014/main" id="{5BE935AF-6E7C-4F33-85E7-5D8EB4B4C3CD}"/>
              </a:ext>
            </a:extLst>
          </p:cNvPr>
          <p:cNvPicPr>
            <a:picLocks noChangeAspect="1"/>
          </p:cNvPicPr>
          <p:nvPr/>
        </p:nvPicPr>
        <p:blipFill rotWithShape="1">
          <a:blip r:embed="rId7"/>
          <a:srcRect r="3185"/>
          <a:stretch/>
        </p:blipFill>
        <p:spPr>
          <a:xfrm>
            <a:off x="8045263" y="4477695"/>
            <a:ext cx="4046397" cy="1898109"/>
          </a:xfrm>
          <a:prstGeom prst="rect">
            <a:avLst/>
          </a:prstGeom>
        </p:spPr>
      </p:pic>
      <p:pic>
        <p:nvPicPr>
          <p:cNvPr id="22" name="Picture 21" descr="Chart&#10;&#10;Description automatically generated">
            <a:extLst>
              <a:ext uri="{FF2B5EF4-FFF2-40B4-BE49-F238E27FC236}">
                <a16:creationId xmlns:a16="http://schemas.microsoft.com/office/drawing/2014/main" id="{83D14ADF-F411-4EBD-A5DD-08D9D6C7D311}"/>
              </a:ext>
            </a:extLst>
          </p:cNvPr>
          <p:cNvPicPr>
            <a:picLocks noChangeAspect="1"/>
          </p:cNvPicPr>
          <p:nvPr/>
        </p:nvPicPr>
        <p:blipFill rotWithShape="1">
          <a:blip r:embed="rId8">
            <a:extLst>
              <a:ext uri="{28A0092B-C50C-407E-A947-70E740481C1C}">
                <a14:useLocalDpi xmlns:a14="http://schemas.microsoft.com/office/drawing/2010/main" val="0"/>
              </a:ext>
            </a:extLst>
          </a:blip>
          <a:srcRect l="13678" t="10962" r="15517" b="10804"/>
          <a:stretch/>
        </p:blipFill>
        <p:spPr>
          <a:xfrm>
            <a:off x="4077513" y="935735"/>
            <a:ext cx="3526030" cy="2921988"/>
          </a:xfrm>
          <a:prstGeom prst="rect">
            <a:avLst/>
          </a:prstGeom>
        </p:spPr>
      </p:pic>
      <p:pic>
        <p:nvPicPr>
          <p:cNvPr id="24" name="Picture 23" descr="A picture containing building material, accessory, stone&#10;&#10;Description automatically generated">
            <a:extLst>
              <a:ext uri="{FF2B5EF4-FFF2-40B4-BE49-F238E27FC236}">
                <a16:creationId xmlns:a16="http://schemas.microsoft.com/office/drawing/2014/main" id="{882235DA-3BA7-4601-A1BF-7A92E0B72751}"/>
              </a:ext>
            </a:extLst>
          </p:cNvPr>
          <p:cNvPicPr>
            <a:picLocks noChangeAspect="1"/>
          </p:cNvPicPr>
          <p:nvPr/>
        </p:nvPicPr>
        <p:blipFill rotWithShape="1">
          <a:blip r:embed="rId9">
            <a:extLst>
              <a:ext uri="{28A0092B-C50C-407E-A947-70E740481C1C}">
                <a14:useLocalDpi xmlns:a14="http://schemas.microsoft.com/office/drawing/2010/main" val="0"/>
              </a:ext>
            </a:extLst>
          </a:blip>
          <a:srcRect l="16666" t="10521" r="13808" b="10462"/>
          <a:stretch/>
        </p:blipFill>
        <p:spPr>
          <a:xfrm>
            <a:off x="4077513" y="3898409"/>
            <a:ext cx="3500696" cy="2983911"/>
          </a:xfrm>
          <a:prstGeom prst="rect">
            <a:avLst/>
          </a:prstGeom>
        </p:spPr>
      </p:pic>
    </p:spTree>
    <p:extLst>
      <p:ext uri="{BB962C8B-B14F-4D97-AF65-F5344CB8AC3E}">
        <p14:creationId xmlns:p14="http://schemas.microsoft.com/office/powerpoint/2010/main" val="3860009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0190FA9-EE1B-43EC-A3DA-827AD58C46DC}"/>
              </a:ext>
            </a:extLst>
          </p:cNvPr>
          <p:cNvPicPr>
            <a:picLocks noChangeAspect="1"/>
          </p:cNvPicPr>
          <p:nvPr/>
        </p:nvPicPr>
        <p:blipFill>
          <a:blip r:embed="rId3"/>
          <a:stretch>
            <a:fillRect/>
          </a:stretch>
        </p:blipFill>
        <p:spPr>
          <a:xfrm>
            <a:off x="0" y="0"/>
            <a:ext cx="12192000" cy="6857999"/>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6DFEC3-CB41-4DEA-869E-992DBC9EF5E2}"/>
              </a:ext>
            </a:extLst>
          </p:cNvPr>
          <p:cNvSpPr>
            <a:spLocks noGrp="1"/>
          </p:cNvSpPr>
          <p:nvPr>
            <p:ph type="title"/>
          </p:nvPr>
        </p:nvSpPr>
        <p:spPr>
          <a:xfrm>
            <a:off x="244475" y="5320142"/>
            <a:ext cx="11210925" cy="744836"/>
          </a:xfrm>
        </p:spPr>
        <p:txBody>
          <a:bodyPr vert="horz" lIns="91440" tIns="45720" rIns="91440" bIns="45720" rtlCol="0" anchor="ctr">
            <a:normAutofit/>
          </a:bodyPr>
          <a:lstStyle/>
          <a:p>
            <a:pPr algn="ctr"/>
            <a:r>
              <a:rPr lang="en-US" altLang="zh-CN" sz="3600" b="1">
                <a:solidFill>
                  <a:schemeClr val="tx1">
                    <a:lumMod val="85000"/>
                    <a:lumOff val="15000"/>
                  </a:schemeClr>
                </a:solidFill>
              </a:rPr>
              <a:t>Tweet count VS Stock Price </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D5CD45E-92DF-4938-84FC-CF7DE6E6A1B2}"/>
              </a:ext>
            </a:extLst>
          </p:cNvPr>
          <p:cNvPicPr>
            <a:picLocks noChangeAspect="1"/>
          </p:cNvPicPr>
          <p:nvPr/>
        </p:nvPicPr>
        <p:blipFill>
          <a:blip r:embed="rId4"/>
          <a:stretch>
            <a:fillRect/>
          </a:stretch>
        </p:blipFill>
        <p:spPr>
          <a:xfrm>
            <a:off x="7446326" y="1755363"/>
            <a:ext cx="4621849" cy="2469976"/>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D77D84AA-ED1E-478E-B8C1-0B0F9E93D1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825" y="282072"/>
            <a:ext cx="7198676" cy="4003875"/>
          </a:xfrm>
          <a:prstGeom prst="rect">
            <a:avLst/>
          </a:prstGeom>
        </p:spPr>
      </p:pic>
      <p:sp>
        <p:nvSpPr>
          <p:cNvPr id="13" name="TextBox 12">
            <a:extLst>
              <a:ext uri="{FF2B5EF4-FFF2-40B4-BE49-F238E27FC236}">
                <a16:creationId xmlns:a16="http://schemas.microsoft.com/office/drawing/2014/main" id="{139F6FF7-A99C-4B39-AD0E-BD385223F2B3}"/>
              </a:ext>
            </a:extLst>
          </p:cNvPr>
          <p:cNvSpPr txBox="1"/>
          <p:nvPr/>
        </p:nvSpPr>
        <p:spPr>
          <a:xfrm>
            <a:off x="764063" y="4404670"/>
            <a:ext cx="5918200" cy="400110"/>
          </a:xfrm>
          <a:prstGeom prst="rect">
            <a:avLst/>
          </a:prstGeom>
          <a:noFill/>
        </p:spPr>
        <p:txBody>
          <a:bodyPr wrap="square" rtlCol="0">
            <a:spAutoFit/>
          </a:bodyPr>
          <a:lstStyle/>
          <a:p>
            <a:r>
              <a:rPr lang="en-US" altLang="zh-CN" sz="2000" b="1">
                <a:solidFill>
                  <a:schemeClr val="bg1"/>
                </a:solidFill>
              </a:rPr>
              <a:t>Tweet count across two months with stock price</a:t>
            </a:r>
            <a:endParaRPr lang="zh-CN" altLang="en-US" sz="2000" b="1">
              <a:solidFill>
                <a:schemeClr val="bg1"/>
              </a:solidFill>
            </a:endParaRPr>
          </a:p>
        </p:txBody>
      </p:sp>
      <p:sp>
        <p:nvSpPr>
          <p:cNvPr id="16" name="TextBox 15">
            <a:extLst>
              <a:ext uri="{FF2B5EF4-FFF2-40B4-BE49-F238E27FC236}">
                <a16:creationId xmlns:a16="http://schemas.microsoft.com/office/drawing/2014/main" id="{67BC3A8D-A769-4E4A-86AC-DE1E9438E8E5}"/>
              </a:ext>
            </a:extLst>
          </p:cNvPr>
          <p:cNvSpPr txBox="1"/>
          <p:nvPr/>
        </p:nvSpPr>
        <p:spPr>
          <a:xfrm>
            <a:off x="7446326" y="4423217"/>
            <a:ext cx="5918200" cy="400110"/>
          </a:xfrm>
          <a:prstGeom prst="rect">
            <a:avLst/>
          </a:prstGeom>
          <a:noFill/>
        </p:spPr>
        <p:txBody>
          <a:bodyPr wrap="square" rtlCol="0">
            <a:spAutoFit/>
          </a:bodyPr>
          <a:lstStyle/>
          <a:p>
            <a:r>
              <a:rPr lang="en-US" altLang="zh-CN" sz="2000" b="1">
                <a:solidFill>
                  <a:schemeClr val="bg1"/>
                </a:solidFill>
              </a:rPr>
              <a:t>Google Search Index across two months</a:t>
            </a:r>
            <a:endParaRPr lang="zh-CN" altLang="en-US" sz="2000" b="1">
              <a:solidFill>
                <a:schemeClr val="bg1"/>
              </a:solidFill>
            </a:endParaRPr>
          </a:p>
        </p:txBody>
      </p:sp>
      <p:sp>
        <p:nvSpPr>
          <p:cNvPr id="17" name="TextBox 16">
            <a:extLst>
              <a:ext uri="{FF2B5EF4-FFF2-40B4-BE49-F238E27FC236}">
                <a16:creationId xmlns:a16="http://schemas.microsoft.com/office/drawing/2014/main" id="{D448B1E6-BEF6-47C7-B338-D2E8D32AF254}"/>
              </a:ext>
            </a:extLst>
          </p:cNvPr>
          <p:cNvSpPr txBox="1"/>
          <p:nvPr/>
        </p:nvSpPr>
        <p:spPr>
          <a:xfrm>
            <a:off x="7561513" y="1006276"/>
            <a:ext cx="3616218" cy="646331"/>
          </a:xfrm>
          <a:prstGeom prst="rect">
            <a:avLst/>
          </a:prstGeom>
          <a:noFill/>
        </p:spPr>
        <p:txBody>
          <a:bodyPr wrap="square" rtlCol="0">
            <a:spAutoFit/>
          </a:bodyPr>
          <a:lstStyle/>
          <a:p>
            <a:r>
              <a:rPr lang="en-US" altLang="zh-CN">
                <a:solidFill>
                  <a:schemeClr val="bg1"/>
                </a:solidFill>
              </a:rPr>
              <a:t>Surprisingly found that the highest search index happened on Jan 24</a:t>
            </a:r>
            <a:r>
              <a:rPr lang="en-US" altLang="zh-CN" baseline="30000">
                <a:solidFill>
                  <a:schemeClr val="bg1"/>
                </a:solidFill>
              </a:rPr>
              <a:t>th</a:t>
            </a:r>
            <a:r>
              <a:rPr lang="en-US" altLang="zh-CN">
                <a:solidFill>
                  <a:schemeClr val="bg1"/>
                </a:solidFill>
              </a:rPr>
              <a:t>  </a:t>
            </a:r>
            <a:endParaRPr lang="zh-CN" altLang="en-US">
              <a:solidFill>
                <a:schemeClr val="bg1"/>
              </a:solidFill>
            </a:endParaRPr>
          </a:p>
        </p:txBody>
      </p:sp>
    </p:spTree>
    <p:extLst>
      <p:ext uri="{BB962C8B-B14F-4D97-AF65-F5344CB8AC3E}">
        <p14:creationId xmlns:p14="http://schemas.microsoft.com/office/powerpoint/2010/main" val="501154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B57F4-581A-4384-8EB9-EDC28807B49E}"/>
              </a:ext>
            </a:extLst>
          </p:cNvPr>
          <p:cNvSpPr>
            <a:spLocks noGrp="1"/>
          </p:cNvSpPr>
          <p:nvPr>
            <p:ph type="title"/>
          </p:nvPr>
        </p:nvSpPr>
        <p:spPr>
          <a:xfrm>
            <a:off x="838199" y="291090"/>
            <a:ext cx="10515599" cy="727005"/>
          </a:xfrm>
        </p:spPr>
        <p:txBody>
          <a:bodyPr vert="horz" lIns="91440" tIns="45720" rIns="91440" bIns="45720" rtlCol="0" anchor="b">
            <a:normAutofit/>
          </a:bodyPr>
          <a:lstStyle/>
          <a:p>
            <a:r>
              <a:rPr lang="en-US" sz="4200" b="1" kern="1200">
                <a:latin typeface="+mj-lt"/>
                <a:ea typeface="+mj-ea"/>
                <a:cs typeface="+mj-cs"/>
              </a:rPr>
              <a:t>Methodologies &amp; Results – Sentiment Analysis</a:t>
            </a:r>
          </a:p>
        </p:txBody>
      </p:sp>
      <p:pic>
        <p:nvPicPr>
          <p:cNvPr id="11" name="Picture 10" descr="Graphical user interface, application, Teams&#10;&#10;Description automatically generated">
            <a:extLst>
              <a:ext uri="{FF2B5EF4-FFF2-40B4-BE49-F238E27FC236}">
                <a16:creationId xmlns:a16="http://schemas.microsoft.com/office/drawing/2014/main" id="{BC5A53D6-24FB-4420-8F34-3F86BC0452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547" y="1423915"/>
            <a:ext cx="8574119" cy="4437107"/>
          </a:xfrm>
          <a:prstGeom prst="rect">
            <a:avLst/>
          </a:prstGeom>
        </p:spPr>
      </p:pic>
      <p:sp>
        <p:nvSpPr>
          <p:cNvPr id="12" name="Arrow: Pentagon 11">
            <a:extLst>
              <a:ext uri="{FF2B5EF4-FFF2-40B4-BE49-F238E27FC236}">
                <a16:creationId xmlns:a16="http://schemas.microsoft.com/office/drawing/2014/main" id="{CEEB8916-E18C-44BD-B730-29F9CB0B40AE}"/>
              </a:ext>
            </a:extLst>
          </p:cNvPr>
          <p:cNvSpPr/>
          <p:nvPr/>
        </p:nvSpPr>
        <p:spPr>
          <a:xfrm>
            <a:off x="469262" y="1423916"/>
            <a:ext cx="2828871" cy="4437106"/>
          </a:xfrm>
          <a:prstGeom prst="homePlate">
            <a:avLst>
              <a:gd name="adj" fmla="val 23880"/>
            </a:avLst>
          </a:prstGeom>
          <a:solidFill>
            <a:schemeClr val="accent5">
              <a:lumMod val="75000"/>
            </a:schemeClr>
          </a:solidFill>
          <a:ln w="28575">
            <a:solidFill>
              <a:schemeClr val="bg1"/>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CA" sz="1600">
                <a:solidFill>
                  <a:schemeClr val="bg1"/>
                </a:solidFill>
              </a:rPr>
              <a:t>Positive before the rise</a:t>
            </a:r>
          </a:p>
          <a:p>
            <a:pPr marL="285750" indent="-285750">
              <a:buFont typeface="Arial" panose="020B0604020202020204" pitchFamily="34" charset="0"/>
              <a:buChar char="•"/>
            </a:pPr>
            <a:endParaRPr lang="en-CA" sz="1600">
              <a:solidFill>
                <a:schemeClr val="bg1"/>
              </a:solidFill>
            </a:endParaRPr>
          </a:p>
          <a:p>
            <a:pPr marL="285750" indent="-285750">
              <a:buFont typeface="Arial" panose="020B0604020202020204" pitchFamily="34" charset="0"/>
              <a:buChar char="•"/>
            </a:pPr>
            <a:r>
              <a:rPr lang="en-CA" sz="1600">
                <a:solidFill>
                  <a:schemeClr val="bg1"/>
                </a:solidFill>
              </a:rPr>
              <a:t>Sentiment dropped down to neutral when the stock price increased</a:t>
            </a:r>
          </a:p>
          <a:p>
            <a:pPr marL="285750" indent="-285750">
              <a:buFont typeface="Arial" panose="020B0604020202020204" pitchFamily="34" charset="0"/>
              <a:buChar char="•"/>
            </a:pPr>
            <a:endParaRPr lang="en-CA" sz="1600">
              <a:solidFill>
                <a:schemeClr val="bg1"/>
              </a:solidFill>
            </a:endParaRPr>
          </a:p>
          <a:p>
            <a:pPr marL="285750" indent="-285750">
              <a:buFont typeface="Arial" panose="020B0604020202020204" pitchFamily="34" charset="0"/>
              <a:buChar char="•"/>
            </a:pPr>
            <a:r>
              <a:rPr lang="en-CA" sz="1600">
                <a:solidFill>
                  <a:schemeClr val="bg1"/>
                </a:solidFill>
              </a:rPr>
              <a:t>Sentiment keep dropping to negative right after the fluctuation</a:t>
            </a:r>
          </a:p>
        </p:txBody>
      </p:sp>
    </p:spTree>
    <p:extLst>
      <p:ext uri="{BB962C8B-B14F-4D97-AF65-F5344CB8AC3E}">
        <p14:creationId xmlns:p14="http://schemas.microsoft.com/office/powerpoint/2010/main" val="2433876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lumMod val="5000"/>
                <a:lumOff val="95000"/>
              </a:schemeClr>
            </a:gs>
            <a:gs pos="69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3053C-8C61-4C6C-BEE3-D74B6DAC2FDB}"/>
              </a:ext>
            </a:extLst>
          </p:cNvPr>
          <p:cNvSpPr>
            <a:spLocks noGrp="1"/>
          </p:cNvSpPr>
          <p:nvPr>
            <p:ph type="title"/>
          </p:nvPr>
        </p:nvSpPr>
        <p:spPr>
          <a:xfrm>
            <a:off x="838200" y="1"/>
            <a:ext cx="10515600" cy="986636"/>
          </a:xfrm>
        </p:spPr>
        <p:txBody>
          <a:bodyPr/>
          <a:lstStyle/>
          <a:p>
            <a:r>
              <a:rPr lang="en-CA" b="1"/>
              <a:t>Methodologies &amp; Results – Topic Modelling</a:t>
            </a:r>
          </a:p>
        </p:txBody>
      </p:sp>
      <p:graphicFrame>
        <p:nvGraphicFramePr>
          <p:cNvPr id="4" name="Table 4">
            <a:extLst>
              <a:ext uri="{FF2B5EF4-FFF2-40B4-BE49-F238E27FC236}">
                <a16:creationId xmlns:a16="http://schemas.microsoft.com/office/drawing/2014/main" id="{1BF3C3AA-187A-4E9E-A85A-CD6BEF6BBA09}"/>
              </a:ext>
            </a:extLst>
          </p:cNvPr>
          <p:cNvGraphicFramePr>
            <a:graphicFrameLocks noGrp="1"/>
          </p:cNvGraphicFramePr>
          <p:nvPr>
            <p:ph idx="1"/>
            <p:extLst>
              <p:ext uri="{D42A27DB-BD31-4B8C-83A1-F6EECF244321}">
                <p14:modId xmlns:p14="http://schemas.microsoft.com/office/powerpoint/2010/main" val="2372804778"/>
              </p:ext>
            </p:extLst>
          </p:nvPr>
        </p:nvGraphicFramePr>
        <p:xfrm>
          <a:off x="405669" y="986636"/>
          <a:ext cx="3867449" cy="2487990"/>
        </p:xfrm>
        <a:graphic>
          <a:graphicData uri="http://schemas.openxmlformats.org/drawingml/2006/table">
            <a:tbl>
              <a:tblPr firstRow="1" bandRow="1">
                <a:tableStyleId>{5C22544A-7EE6-4342-B048-85BDC9FD1C3A}</a:tableStyleId>
              </a:tblPr>
              <a:tblGrid>
                <a:gridCol w="723044">
                  <a:extLst>
                    <a:ext uri="{9D8B030D-6E8A-4147-A177-3AD203B41FA5}">
                      <a16:colId xmlns:a16="http://schemas.microsoft.com/office/drawing/2014/main" val="2661353326"/>
                    </a:ext>
                  </a:extLst>
                </a:gridCol>
                <a:gridCol w="3144405">
                  <a:extLst>
                    <a:ext uri="{9D8B030D-6E8A-4147-A177-3AD203B41FA5}">
                      <a16:colId xmlns:a16="http://schemas.microsoft.com/office/drawing/2014/main" val="2705245275"/>
                    </a:ext>
                  </a:extLst>
                </a:gridCol>
              </a:tblGrid>
              <a:tr h="646660">
                <a:tc>
                  <a:txBody>
                    <a:bodyPr/>
                    <a:lstStyle/>
                    <a:p>
                      <a:r>
                        <a:rPr lang="en-CA"/>
                        <a:t>Rank</a:t>
                      </a:r>
                    </a:p>
                  </a:txBody>
                  <a:tcPr/>
                </a:tc>
                <a:tc>
                  <a:txBody>
                    <a:bodyPr/>
                    <a:lstStyle/>
                    <a:p>
                      <a:r>
                        <a:rPr lang="en-CA"/>
                        <a:t>Overall Topics for the period </a:t>
                      </a:r>
                    </a:p>
                    <a:p>
                      <a:r>
                        <a:rPr lang="en-CA"/>
                        <a:t>(2020-12-27 – 2021-02-26)</a:t>
                      </a:r>
                    </a:p>
                  </a:txBody>
                  <a:tcPr/>
                </a:tc>
                <a:extLst>
                  <a:ext uri="{0D108BD9-81ED-4DB2-BD59-A6C34878D82A}">
                    <a16:rowId xmlns:a16="http://schemas.microsoft.com/office/drawing/2014/main" val="2617059668"/>
                  </a:ext>
                </a:extLst>
              </a:tr>
              <a:tr h="368266">
                <a:tc>
                  <a:txBody>
                    <a:bodyPr/>
                    <a:lstStyle/>
                    <a:p>
                      <a:pPr algn="l" fontAlgn="b"/>
                      <a:r>
                        <a:rPr lang="en-CA" sz="1800" b="0" u="none" strike="noStrike">
                          <a:solidFill>
                            <a:srgbClr val="000000"/>
                          </a:solidFill>
                          <a:effectLst/>
                        </a:rPr>
                        <a:t>1</a:t>
                      </a:r>
                      <a:endParaRPr lang="en-CA"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CA" sz="1800" b="0" u="none" strike="noStrike">
                          <a:solidFill>
                            <a:srgbClr val="000000"/>
                          </a:solidFill>
                          <a:effectLst/>
                        </a:rPr>
                        <a:t>gme</a:t>
                      </a:r>
                      <a:endParaRPr lang="en-CA"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771423"/>
                  </a:ext>
                </a:extLst>
              </a:tr>
              <a:tr h="368266">
                <a:tc>
                  <a:txBody>
                    <a:bodyPr/>
                    <a:lstStyle/>
                    <a:p>
                      <a:pPr algn="l" fontAlgn="b"/>
                      <a:r>
                        <a:rPr lang="en-CA" sz="1800" b="0" u="none" strike="noStrike">
                          <a:solidFill>
                            <a:srgbClr val="000000"/>
                          </a:solidFill>
                          <a:effectLst/>
                        </a:rPr>
                        <a:t>2</a:t>
                      </a:r>
                      <a:endParaRPr lang="en-CA"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CA" sz="1800" b="0" u="none" strike="noStrike">
                          <a:solidFill>
                            <a:srgbClr val="000000"/>
                          </a:solidFill>
                          <a:effectLst/>
                        </a:rPr>
                        <a:t>amc</a:t>
                      </a:r>
                      <a:endParaRPr lang="en-CA"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02684720"/>
                  </a:ext>
                </a:extLst>
              </a:tr>
              <a:tr h="368266">
                <a:tc>
                  <a:txBody>
                    <a:bodyPr/>
                    <a:lstStyle/>
                    <a:p>
                      <a:pPr algn="l" fontAlgn="b"/>
                      <a:r>
                        <a:rPr lang="en-CA" sz="1800" b="0" u="none" strike="noStrike">
                          <a:solidFill>
                            <a:srgbClr val="000000"/>
                          </a:solidFill>
                          <a:effectLst/>
                        </a:rPr>
                        <a:t>3</a:t>
                      </a:r>
                      <a:endParaRPr lang="en-CA"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CA" sz="1800" b="0" u="none" strike="noStrike">
                          <a:solidFill>
                            <a:srgbClr val="000000"/>
                          </a:solidFill>
                          <a:effectLst/>
                        </a:rPr>
                        <a:t>wallstreetbets</a:t>
                      </a:r>
                      <a:endParaRPr lang="en-CA"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89704160"/>
                  </a:ext>
                </a:extLst>
              </a:tr>
              <a:tr h="368266">
                <a:tc>
                  <a:txBody>
                    <a:bodyPr/>
                    <a:lstStyle/>
                    <a:p>
                      <a:pPr algn="l" fontAlgn="b"/>
                      <a:r>
                        <a:rPr lang="en-CA" sz="1800" b="0" u="none" strike="noStrike">
                          <a:solidFill>
                            <a:srgbClr val="000000"/>
                          </a:solidFill>
                          <a:effectLst/>
                        </a:rPr>
                        <a:t>4</a:t>
                      </a:r>
                      <a:endParaRPr lang="en-CA"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CA" sz="1800" b="0" u="none" strike="noStrike">
                          <a:solidFill>
                            <a:srgbClr val="000000"/>
                          </a:solidFill>
                          <a:effectLst/>
                        </a:rPr>
                        <a:t>gamestonk</a:t>
                      </a:r>
                      <a:endParaRPr lang="en-CA"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43089137"/>
                  </a:ext>
                </a:extLst>
              </a:tr>
              <a:tr h="368266">
                <a:tc>
                  <a:txBody>
                    <a:bodyPr/>
                    <a:lstStyle/>
                    <a:p>
                      <a:pPr algn="l" fontAlgn="b"/>
                      <a:r>
                        <a:rPr lang="en-CA" sz="1800" b="0" u="none" strike="noStrike">
                          <a:solidFill>
                            <a:srgbClr val="000000"/>
                          </a:solidFill>
                          <a:effectLst/>
                        </a:rPr>
                        <a:t>5</a:t>
                      </a:r>
                      <a:endParaRPr lang="en-CA"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CA" sz="1800" b="0" u="none" strike="noStrike">
                          <a:solidFill>
                            <a:srgbClr val="000000"/>
                          </a:solidFill>
                          <a:effectLst/>
                        </a:rPr>
                        <a:t>robinhood</a:t>
                      </a:r>
                      <a:endParaRPr lang="en-CA"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27746319"/>
                  </a:ext>
                </a:extLst>
              </a:tr>
            </a:tbl>
          </a:graphicData>
        </a:graphic>
      </p:graphicFrame>
      <p:graphicFrame>
        <p:nvGraphicFramePr>
          <p:cNvPr id="16" name="Table 4">
            <a:extLst>
              <a:ext uri="{FF2B5EF4-FFF2-40B4-BE49-F238E27FC236}">
                <a16:creationId xmlns:a16="http://schemas.microsoft.com/office/drawing/2014/main" id="{D8D6F6DD-F13B-4E6F-8166-C4F85D054EA9}"/>
              </a:ext>
            </a:extLst>
          </p:cNvPr>
          <p:cNvGraphicFramePr>
            <a:graphicFrameLocks/>
          </p:cNvGraphicFramePr>
          <p:nvPr>
            <p:extLst>
              <p:ext uri="{D42A27DB-BD31-4B8C-83A1-F6EECF244321}">
                <p14:modId xmlns:p14="http://schemas.microsoft.com/office/powerpoint/2010/main" val="1284984652"/>
              </p:ext>
            </p:extLst>
          </p:nvPr>
        </p:nvGraphicFramePr>
        <p:xfrm>
          <a:off x="7918882" y="961318"/>
          <a:ext cx="3806650" cy="2513305"/>
        </p:xfrm>
        <a:graphic>
          <a:graphicData uri="http://schemas.openxmlformats.org/drawingml/2006/table">
            <a:tbl>
              <a:tblPr firstRow="1" bandRow="1">
                <a:tableStyleId>{93296810-A885-4BE3-A3E7-6D5BEEA58F35}</a:tableStyleId>
              </a:tblPr>
              <a:tblGrid>
                <a:gridCol w="708343">
                  <a:extLst>
                    <a:ext uri="{9D8B030D-6E8A-4147-A177-3AD203B41FA5}">
                      <a16:colId xmlns:a16="http://schemas.microsoft.com/office/drawing/2014/main" val="2661353326"/>
                    </a:ext>
                  </a:extLst>
                </a:gridCol>
                <a:gridCol w="1740023">
                  <a:extLst>
                    <a:ext uri="{9D8B030D-6E8A-4147-A177-3AD203B41FA5}">
                      <a16:colId xmlns:a16="http://schemas.microsoft.com/office/drawing/2014/main" val="2705245275"/>
                    </a:ext>
                  </a:extLst>
                </a:gridCol>
                <a:gridCol w="1358284">
                  <a:extLst>
                    <a:ext uri="{9D8B030D-6E8A-4147-A177-3AD203B41FA5}">
                      <a16:colId xmlns:a16="http://schemas.microsoft.com/office/drawing/2014/main" val="1955433980"/>
                    </a:ext>
                  </a:extLst>
                </a:gridCol>
              </a:tblGrid>
              <a:tr h="589444">
                <a:tc>
                  <a:txBody>
                    <a:bodyPr/>
                    <a:lstStyle/>
                    <a:p>
                      <a:r>
                        <a:rPr lang="en-CA"/>
                        <a:t>Rank</a:t>
                      </a:r>
                    </a:p>
                  </a:txBody>
                  <a:tcPr/>
                </a:tc>
                <a:tc>
                  <a:txBody>
                    <a:bodyPr/>
                    <a:lstStyle/>
                    <a:p>
                      <a:r>
                        <a:rPr lang="en-CA"/>
                        <a:t>Groups of topics word every date</a:t>
                      </a:r>
                    </a:p>
                  </a:txBody>
                  <a:tcPr/>
                </a:tc>
                <a:tc>
                  <a:txBody>
                    <a:bodyPr/>
                    <a:lstStyle/>
                    <a:p>
                      <a:r>
                        <a:rPr lang="en-CA"/>
                        <a:t>Count of topic word</a:t>
                      </a:r>
                    </a:p>
                  </a:txBody>
                  <a:tcPr/>
                </a:tc>
                <a:extLst>
                  <a:ext uri="{0D108BD9-81ED-4DB2-BD59-A6C34878D82A}">
                    <a16:rowId xmlns:a16="http://schemas.microsoft.com/office/drawing/2014/main" val="2617059668"/>
                  </a:ext>
                </a:extLst>
              </a:tr>
              <a:tr h="374645">
                <a:tc>
                  <a:txBody>
                    <a:bodyPr/>
                    <a:lstStyle/>
                    <a:p>
                      <a:pPr algn="l" fontAlgn="b"/>
                      <a:r>
                        <a:rPr lang="en-CA" sz="1800" b="0" u="none" strike="noStrike">
                          <a:solidFill>
                            <a:srgbClr val="000000"/>
                          </a:solidFill>
                          <a:effectLst/>
                        </a:rPr>
                        <a:t>1</a:t>
                      </a:r>
                      <a:endParaRPr lang="en-CA"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CA" sz="1800" b="0" u="none" strike="noStrike">
                          <a:solidFill>
                            <a:srgbClr val="000000"/>
                          </a:solidFill>
                          <a:effectLst/>
                        </a:rPr>
                        <a:t>gamestop</a:t>
                      </a:r>
                      <a:endParaRPr lang="en-CA"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CA" sz="1800" b="0" u="none" strike="noStrike">
                          <a:solidFill>
                            <a:srgbClr val="000000"/>
                          </a:solidFill>
                          <a:effectLst/>
                        </a:rPr>
                        <a:t>35</a:t>
                      </a:r>
                      <a:endParaRPr lang="en-CA"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771423"/>
                  </a:ext>
                </a:extLst>
              </a:tr>
              <a:tr h="374645">
                <a:tc>
                  <a:txBody>
                    <a:bodyPr/>
                    <a:lstStyle/>
                    <a:p>
                      <a:pPr algn="l" fontAlgn="b"/>
                      <a:r>
                        <a:rPr lang="en-CA" sz="1800" b="0" u="none" strike="noStrike">
                          <a:solidFill>
                            <a:srgbClr val="000000"/>
                          </a:solidFill>
                          <a:effectLst/>
                        </a:rPr>
                        <a:t>2</a:t>
                      </a:r>
                      <a:endParaRPr lang="en-CA"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CA" sz="1800" b="0" u="none" strike="noStrike">
                          <a:solidFill>
                            <a:srgbClr val="000000"/>
                          </a:solidFill>
                          <a:effectLst/>
                        </a:rPr>
                        <a:t>gme</a:t>
                      </a:r>
                      <a:endParaRPr lang="en-CA"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CA" sz="1800" b="0" u="none" strike="noStrike">
                          <a:solidFill>
                            <a:srgbClr val="000000"/>
                          </a:solidFill>
                          <a:effectLst/>
                        </a:rPr>
                        <a:t>14</a:t>
                      </a:r>
                      <a:endParaRPr lang="en-CA"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02684720"/>
                  </a:ext>
                </a:extLst>
              </a:tr>
              <a:tr h="374645">
                <a:tc>
                  <a:txBody>
                    <a:bodyPr/>
                    <a:lstStyle/>
                    <a:p>
                      <a:pPr algn="l" fontAlgn="b"/>
                      <a:r>
                        <a:rPr lang="en-CA" sz="1800" b="0" u="none" strike="noStrike">
                          <a:solidFill>
                            <a:srgbClr val="000000"/>
                          </a:solidFill>
                          <a:effectLst/>
                        </a:rPr>
                        <a:t>3</a:t>
                      </a:r>
                      <a:endParaRPr lang="en-CA"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CA" sz="1800" b="0" u="none" strike="noStrike">
                          <a:solidFill>
                            <a:srgbClr val="000000"/>
                          </a:solidFill>
                          <a:effectLst/>
                        </a:rPr>
                        <a:t>shop</a:t>
                      </a:r>
                      <a:endParaRPr lang="en-CA"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CA" sz="1800" b="0" u="none" strike="noStrike">
                          <a:solidFill>
                            <a:srgbClr val="000000"/>
                          </a:solidFill>
                          <a:effectLst/>
                        </a:rPr>
                        <a:t>9</a:t>
                      </a:r>
                      <a:endParaRPr lang="en-CA"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89704160"/>
                  </a:ext>
                </a:extLst>
              </a:tr>
              <a:tr h="374645">
                <a:tc>
                  <a:txBody>
                    <a:bodyPr/>
                    <a:lstStyle/>
                    <a:p>
                      <a:pPr algn="l" fontAlgn="b"/>
                      <a:r>
                        <a:rPr lang="en-CA" sz="1800" b="0" u="none" strike="noStrike">
                          <a:solidFill>
                            <a:srgbClr val="000000"/>
                          </a:solidFill>
                          <a:effectLst/>
                        </a:rPr>
                        <a:t>4</a:t>
                      </a:r>
                      <a:endParaRPr lang="en-CA"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CA" sz="1800" b="0" u="none" strike="noStrike">
                          <a:solidFill>
                            <a:srgbClr val="000000"/>
                          </a:solidFill>
                          <a:effectLst/>
                        </a:rPr>
                        <a:t>gt</a:t>
                      </a:r>
                      <a:endParaRPr lang="en-CA"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CA" sz="1800" b="0" u="none" strike="noStrike">
                          <a:solidFill>
                            <a:srgbClr val="000000"/>
                          </a:solidFill>
                          <a:effectLst/>
                        </a:rPr>
                        <a:t>3</a:t>
                      </a:r>
                      <a:endParaRPr lang="en-CA"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43089137"/>
                  </a:ext>
                </a:extLst>
              </a:tr>
              <a:tr h="374645">
                <a:tc>
                  <a:txBody>
                    <a:bodyPr/>
                    <a:lstStyle/>
                    <a:p>
                      <a:pPr algn="l" fontAlgn="b"/>
                      <a:r>
                        <a:rPr lang="en-CA" sz="1800" b="0" u="none" strike="noStrike">
                          <a:solidFill>
                            <a:srgbClr val="000000"/>
                          </a:solidFill>
                          <a:effectLst/>
                        </a:rPr>
                        <a:t>5</a:t>
                      </a:r>
                      <a:endParaRPr lang="en-CA"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CA" sz="1800" b="0" u="none" strike="noStrike">
                          <a:solidFill>
                            <a:srgbClr val="000000"/>
                          </a:solidFill>
                          <a:effectLst/>
                        </a:rPr>
                        <a:t>Ps</a:t>
                      </a:r>
                      <a:endParaRPr lang="en-CA"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CA" sz="1800" b="0" u="none" strike="noStrike">
                          <a:solidFill>
                            <a:srgbClr val="000000"/>
                          </a:solidFill>
                          <a:effectLst/>
                        </a:rPr>
                        <a:t>1</a:t>
                      </a:r>
                      <a:endParaRPr lang="en-CA"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27746319"/>
                  </a:ext>
                </a:extLst>
              </a:tr>
            </a:tbl>
          </a:graphicData>
        </a:graphic>
      </p:graphicFrame>
      <p:graphicFrame>
        <p:nvGraphicFramePr>
          <p:cNvPr id="5" name="Table 5">
            <a:extLst>
              <a:ext uri="{FF2B5EF4-FFF2-40B4-BE49-F238E27FC236}">
                <a16:creationId xmlns:a16="http://schemas.microsoft.com/office/drawing/2014/main" id="{BF2CE7FD-E628-48E3-8AA6-D83C3F01BB45}"/>
              </a:ext>
            </a:extLst>
          </p:cNvPr>
          <p:cNvGraphicFramePr>
            <a:graphicFrameLocks noGrp="1"/>
          </p:cNvGraphicFramePr>
          <p:nvPr>
            <p:extLst>
              <p:ext uri="{D42A27DB-BD31-4B8C-83A1-F6EECF244321}">
                <p14:modId xmlns:p14="http://schemas.microsoft.com/office/powerpoint/2010/main" val="2843955066"/>
              </p:ext>
            </p:extLst>
          </p:nvPr>
        </p:nvGraphicFramePr>
        <p:xfrm>
          <a:off x="4862990" y="986636"/>
          <a:ext cx="2466020" cy="2487990"/>
        </p:xfrm>
        <a:graphic>
          <a:graphicData uri="http://schemas.openxmlformats.org/drawingml/2006/table">
            <a:tbl>
              <a:tblPr firstRow="1" bandRow="1">
                <a:tableStyleId>{93296810-A885-4BE3-A3E7-6D5BEEA58F35}</a:tableStyleId>
              </a:tblPr>
              <a:tblGrid>
                <a:gridCol w="1233010">
                  <a:extLst>
                    <a:ext uri="{9D8B030D-6E8A-4147-A177-3AD203B41FA5}">
                      <a16:colId xmlns:a16="http://schemas.microsoft.com/office/drawing/2014/main" val="4031619104"/>
                    </a:ext>
                  </a:extLst>
                </a:gridCol>
                <a:gridCol w="1233010">
                  <a:extLst>
                    <a:ext uri="{9D8B030D-6E8A-4147-A177-3AD203B41FA5}">
                      <a16:colId xmlns:a16="http://schemas.microsoft.com/office/drawing/2014/main" val="274069861"/>
                    </a:ext>
                  </a:extLst>
                </a:gridCol>
              </a:tblGrid>
              <a:tr h="414665">
                <a:tc>
                  <a:txBody>
                    <a:bodyPr/>
                    <a:lstStyle/>
                    <a:p>
                      <a:pPr algn="l" fontAlgn="b"/>
                      <a:r>
                        <a:rPr lang="en-CA" sz="1800" b="0" u="none" strike="noStrike">
                          <a:solidFill>
                            <a:schemeClr val="bg1"/>
                          </a:solidFill>
                          <a:effectLst/>
                        </a:rPr>
                        <a:t>Topic words</a:t>
                      </a:r>
                      <a:endParaRPr lang="en-CA" sz="1800" b="0" i="0" u="none" strike="noStrike">
                        <a:solidFill>
                          <a:schemeClr val="bg1"/>
                        </a:solidFill>
                        <a:effectLst/>
                        <a:latin typeface="Calibri" panose="020F0502020204030204" pitchFamily="34" charset="0"/>
                      </a:endParaRPr>
                    </a:p>
                  </a:txBody>
                  <a:tcPr marL="7620" marR="7620" marT="7620" marB="0" anchor="b"/>
                </a:tc>
                <a:tc>
                  <a:txBody>
                    <a:bodyPr/>
                    <a:lstStyle/>
                    <a:p>
                      <a:pPr algn="l" fontAlgn="b"/>
                      <a:r>
                        <a:rPr lang="en-CA" sz="1800" b="0" u="none" strike="noStrike">
                          <a:solidFill>
                            <a:schemeClr val="bg1"/>
                          </a:solidFill>
                          <a:effectLst/>
                        </a:rPr>
                        <a:t>Date</a:t>
                      </a:r>
                      <a:endParaRPr lang="en-CA" sz="1800" b="0" i="0" u="none" strike="noStrike">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97958385"/>
                  </a:ext>
                </a:extLst>
              </a:tr>
              <a:tr h="414665">
                <a:tc>
                  <a:txBody>
                    <a:bodyPr/>
                    <a:lstStyle/>
                    <a:p>
                      <a:pPr algn="l" fontAlgn="b"/>
                      <a:r>
                        <a:rPr lang="en-CA" sz="1800" b="0" u="none" strike="noStrike">
                          <a:solidFill>
                            <a:srgbClr val="000000"/>
                          </a:solidFill>
                          <a:effectLst/>
                        </a:rPr>
                        <a:t>shop</a:t>
                      </a:r>
                      <a:endParaRPr lang="en-CA" sz="18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800" b="0" u="none" strike="noStrike">
                          <a:solidFill>
                            <a:srgbClr val="000000"/>
                          </a:solidFill>
                          <a:effectLst/>
                        </a:rPr>
                        <a:t>2020-12-27</a:t>
                      </a:r>
                      <a:endParaRPr lang="en-CA"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9537288"/>
                  </a:ext>
                </a:extLst>
              </a:tr>
              <a:tr h="414665">
                <a:tc>
                  <a:txBody>
                    <a:bodyPr/>
                    <a:lstStyle/>
                    <a:p>
                      <a:pPr algn="l" fontAlgn="b"/>
                      <a:r>
                        <a:rPr lang="en-CA" sz="1800" b="0" u="none" strike="noStrike">
                          <a:solidFill>
                            <a:srgbClr val="000000"/>
                          </a:solidFill>
                          <a:effectLst/>
                        </a:rPr>
                        <a:t>shop</a:t>
                      </a:r>
                      <a:endParaRPr lang="en-CA" sz="18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800" b="0" u="none" strike="noStrike">
                          <a:solidFill>
                            <a:srgbClr val="000000"/>
                          </a:solidFill>
                          <a:effectLst/>
                        </a:rPr>
                        <a:t>2020-12-28</a:t>
                      </a:r>
                      <a:endParaRPr lang="en-CA"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98269445"/>
                  </a:ext>
                </a:extLst>
              </a:tr>
              <a:tr h="414665">
                <a:tc>
                  <a:txBody>
                    <a:bodyPr/>
                    <a:lstStyle/>
                    <a:p>
                      <a:pPr algn="l" fontAlgn="b"/>
                      <a:r>
                        <a:rPr lang="en-CA" sz="1800" b="0" u="none" strike="noStrike">
                          <a:solidFill>
                            <a:srgbClr val="000000"/>
                          </a:solidFill>
                          <a:effectLst/>
                        </a:rPr>
                        <a:t>shop</a:t>
                      </a:r>
                      <a:endParaRPr lang="en-CA" sz="18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800" b="0" u="none" strike="noStrike">
                          <a:solidFill>
                            <a:srgbClr val="000000"/>
                          </a:solidFill>
                          <a:effectLst/>
                        </a:rPr>
                        <a:t>2020-12-29</a:t>
                      </a:r>
                      <a:endParaRPr lang="en-CA"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7431426"/>
                  </a:ext>
                </a:extLst>
              </a:tr>
              <a:tr h="414665">
                <a:tc>
                  <a:txBody>
                    <a:bodyPr/>
                    <a:lstStyle/>
                    <a:p>
                      <a:pPr algn="l" fontAlgn="b"/>
                      <a:r>
                        <a:rPr lang="en-CA" sz="1800" b="0" u="none" strike="noStrike">
                          <a:solidFill>
                            <a:srgbClr val="000000"/>
                          </a:solidFill>
                          <a:effectLst/>
                        </a:rPr>
                        <a:t>…</a:t>
                      </a:r>
                      <a:endParaRPr lang="en-CA" sz="18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800" b="0" u="none" strike="noStrike">
                          <a:solidFill>
                            <a:srgbClr val="000000"/>
                          </a:solidFill>
                          <a:effectLst/>
                        </a:rPr>
                        <a:t>…</a:t>
                      </a:r>
                      <a:endParaRPr lang="en-CA"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37399871"/>
                  </a:ext>
                </a:extLst>
              </a:tr>
              <a:tr h="414665">
                <a:tc>
                  <a:txBody>
                    <a:bodyPr/>
                    <a:lstStyle/>
                    <a:p>
                      <a:pPr algn="l" fontAlgn="b"/>
                      <a:r>
                        <a:rPr lang="en-CA" sz="1800" b="0" u="none" strike="noStrike">
                          <a:solidFill>
                            <a:srgbClr val="000000"/>
                          </a:solidFill>
                          <a:effectLst/>
                        </a:rPr>
                        <a:t>gamestop</a:t>
                      </a:r>
                      <a:endParaRPr lang="en-CA" sz="18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800" b="0" u="none" strike="noStrike">
                          <a:solidFill>
                            <a:srgbClr val="000000"/>
                          </a:solidFill>
                          <a:effectLst/>
                        </a:rPr>
                        <a:t>2021-02-26</a:t>
                      </a:r>
                      <a:endParaRPr lang="en-CA"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95806390"/>
                  </a:ext>
                </a:extLst>
              </a:tr>
            </a:tbl>
          </a:graphicData>
        </a:graphic>
      </p:graphicFrame>
      <p:sp>
        <p:nvSpPr>
          <p:cNvPr id="7" name="Arrow: Right 6">
            <a:extLst>
              <a:ext uri="{FF2B5EF4-FFF2-40B4-BE49-F238E27FC236}">
                <a16:creationId xmlns:a16="http://schemas.microsoft.com/office/drawing/2014/main" id="{4F7137FA-FC77-41C8-A15D-C041F000D9F6}"/>
              </a:ext>
            </a:extLst>
          </p:cNvPr>
          <p:cNvSpPr/>
          <p:nvPr/>
        </p:nvSpPr>
        <p:spPr>
          <a:xfrm>
            <a:off x="7400032" y="1958110"/>
            <a:ext cx="447828" cy="394474"/>
          </a:xfrm>
          <a:prstGeom prst="rightArrow">
            <a:avLst/>
          </a:prstGeom>
          <a:solidFill>
            <a:schemeClr val="accent6">
              <a:lumMod val="40000"/>
              <a:lumOff val="60000"/>
            </a:schemeClr>
          </a:solidFill>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939F71C4-EEDB-4669-9A18-E89D42B0B7D6}"/>
              </a:ext>
            </a:extLst>
          </p:cNvPr>
          <p:cNvSpPr txBox="1"/>
          <p:nvPr/>
        </p:nvSpPr>
        <p:spPr>
          <a:xfrm>
            <a:off x="5236044" y="3574700"/>
            <a:ext cx="1660263" cy="461665"/>
          </a:xfrm>
          <a:prstGeom prst="rect">
            <a:avLst/>
          </a:prstGeom>
          <a:noFill/>
        </p:spPr>
        <p:txBody>
          <a:bodyPr wrap="none" rtlCol="0">
            <a:spAutoFit/>
          </a:bodyPr>
          <a:lstStyle/>
          <a:p>
            <a:r>
              <a:rPr lang="en-CA" sz="2400" b="1"/>
              <a:t>Before 1-27</a:t>
            </a:r>
          </a:p>
        </p:txBody>
      </p:sp>
      <p:sp>
        <p:nvSpPr>
          <p:cNvPr id="17" name="TextBox 16">
            <a:extLst>
              <a:ext uri="{FF2B5EF4-FFF2-40B4-BE49-F238E27FC236}">
                <a16:creationId xmlns:a16="http://schemas.microsoft.com/office/drawing/2014/main" id="{6DB30FCB-3E68-453B-B88B-682F44010683}"/>
              </a:ext>
            </a:extLst>
          </p:cNvPr>
          <p:cNvSpPr txBox="1"/>
          <p:nvPr/>
        </p:nvSpPr>
        <p:spPr>
          <a:xfrm>
            <a:off x="8448469" y="3630791"/>
            <a:ext cx="1466492" cy="461665"/>
          </a:xfrm>
          <a:prstGeom prst="rect">
            <a:avLst/>
          </a:prstGeom>
          <a:noFill/>
        </p:spPr>
        <p:txBody>
          <a:bodyPr wrap="none" rtlCol="0">
            <a:spAutoFit/>
          </a:bodyPr>
          <a:lstStyle/>
          <a:p>
            <a:r>
              <a:rPr lang="en-CA" sz="2400" b="1"/>
              <a:t>After 1-27</a:t>
            </a:r>
          </a:p>
        </p:txBody>
      </p:sp>
      <p:pic>
        <p:nvPicPr>
          <p:cNvPr id="10" name="Picture 9">
            <a:extLst>
              <a:ext uri="{FF2B5EF4-FFF2-40B4-BE49-F238E27FC236}">
                <a16:creationId xmlns:a16="http://schemas.microsoft.com/office/drawing/2014/main" id="{84EE8878-94B0-45C2-8365-FE5EF3903B12}"/>
              </a:ext>
            </a:extLst>
          </p:cNvPr>
          <p:cNvPicPr>
            <a:picLocks noChangeAspect="1"/>
          </p:cNvPicPr>
          <p:nvPr/>
        </p:nvPicPr>
        <p:blipFill>
          <a:blip r:embed="rId2"/>
          <a:stretch>
            <a:fillRect/>
          </a:stretch>
        </p:blipFill>
        <p:spPr>
          <a:xfrm>
            <a:off x="405669" y="3851565"/>
            <a:ext cx="3867449" cy="2745708"/>
          </a:xfrm>
          <a:prstGeom prst="rect">
            <a:avLst/>
          </a:prstGeom>
          <a:ln>
            <a:noFill/>
          </a:ln>
          <a:effectLst>
            <a:outerShdw blurRad="292100" dist="139700" dir="2700000" algn="tl" rotWithShape="0">
              <a:srgbClr val="333333">
                <a:alpha val="65000"/>
              </a:srgbClr>
            </a:outerShdw>
          </a:effectLst>
        </p:spPr>
      </p:pic>
      <p:graphicFrame>
        <p:nvGraphicFramePr>
          <p:cNvPr id="11" name="Table 10">
            <a:extLst>
              <a:ext uri="{FF2B5EF4-FFF2-40B4-BE49-F238E27FC236}">
                <a16:creationId xmlns:a16="http://schemas.microsoft.com/office/drawing/2014/main" id="{5B91EF87-C555-4ECD-8C59-F6881D2A92BA}"/>
              </a:ext>
            </a:extLst>
          </p:cNvPr>
          <p:cNvGraphicFramePr>
            <a:graphicFrameLocks noGrp="1"/>
          </p:cNvGraphicFramePr>
          <p:nvPr>
            <p:extLst>
              <p:ext uri="{D42A27DB-BD31-4B8C-83A1-F6EECF244321}">
                <p14:modId xmlns:p14="http://schemas.microsoft.com/office/powerpoint/2010/main" val="2215695999"/>
              </p:ext>
            </p:extLst>
          </p:nvPr>
        </p:nvGraphicFramePr>
        <p:xfrm>
          <a:off x="4803343" y="4092456"/>
          <a:ext cx="2525667" cy="2513305"/>
        </p:xfrm>
        <a:graphic>
          <a:graphicData uri="http://schemas.openxmlformats.org/drawingml/2006/table">
            <a:tbl>
              <a:tblPr firstRow="1" bandRow="1">
                <a:tableStyleId>{93296810-A885-4BE3-A3E7-6D5BEEA58F35}</a:tableStyleId>
              </a:tblPr>
              <a:tblGrid>
                <a:gridCol w="1305226">
                  <a:extLst>
                    <a:ext uri="{9D8B030D-6E8A-4147-A177-3AD203B41FA5}">
                      <a16:colId xmlns:a16="http://schemas.microsoft.com/office/drawing/2014/main" val="972595487"/>
                    </a:ext>
                  </a:extLst>
                </a:gridCol>
                <a:gridCol w="1220441">
                  <a:extLst>
                    <a:ext uri="{9D8B030D-6E8A-4147-A177-3AD203B41FA5}">
                      <a16:colId xmlns:a16="http://schemas.microsoft.com/office/drawing/2014/main" val="277675307"/>
                    </a:ext>
                  </a:extLst>
                </a:gridCol>
              </a:tblGrid>
              <a:tr h="589444">
                <a:tc>
                  <a:txBody>
                    <a:bodyPr/>
                    <a:lstStyle/>
                    <a:p>
                      <a:r>
                        <a:rPr lang="en-CA"/>
                        <a:t>Groups of </a:t>
                      </a:r>
                    </a:p>
                    <a:p>
                      <a:r>
                        <a:rPr lang="en-CA"/>
                        <a:t>topics word</a:t>
                      </a:r>
                    </a:p>
                  </a:txBody>
                  <a:tcPr/>
                </a:tc>
                <a:tc>
                  <a:txBody>
                    <a:bodyPr/>
                    <a:lstStyle/>
                    <a:p>
                      <a:r>
                        <a:rPr lang="en-CA"/>
                        <a:t>Count of topic word</a:t>
                      </a:r>
                    </a:p>
                  </a:txBody>
                  <a:tcPr/>
                </a:tc>
                <a:extLst>
                  <a:ext uri="{0D108BD9-81ED-4DB2-BD59-A6C34878D82A}">
                    <a16:rowId xmlns:a16="http://schemas.microsoft.com/office/drawing/2014/main" val="2938527070"/>
                  </a:ext>
                </a:extLst>
              </a:tr>
              <a:tr h="374645">
                <a:tc>
                  <a:txBody>
                    <a:bodyPr/>
                    <a:lstStyle/>
                    <a:p>
                      <a:pPr algn="l" fontAlgn="b"/>
                      <a:r>
                        <a:rPr lang="en-CA" sz="1800" b="0" u="none" strike="noStrike" err="1">
                          <a:solidFill>
                            <a:srgbClr val="000000"/>
                          </a:solidFill>
                          <a:effectLst/>
                        </a:rPr>
                        <a:t>gamestop</a:t>
                      </a:r>
                      <a:endParaRPr lang="en-CA"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CA" sz="1800" b="0" u="none" strike="noStrike">
                          <a:solidFill>
                            <a:srgbClr val="000000"/>
                          </a:solidFill>
                          <a:effectLst/>
                        </a:rPr>
                        <a:t>15</a:t>
                      </a:r>
                      <a:endParaRPr lang="en-CA"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39128294"/>
                  </a:ext>
                </a:extLst>
              </a:tr>
              <a:tr h="374645">
                <a:tc>
                  <a:txBody>
                    <a:bodyPr/>
                    <a:lstStyle/>
                    <a:p>
                      <a:pPr algn="l" fontAlgn="b"/>
                      <a:r>
                        <a:rPr lang="en-CA" sz="1800" b="0" u="none" strike="noStrike">
                          <a:solidFill>
                            <a:srgbClr val="000000"/>
                          </a:solidFill>
                          <a:effectLst/>
                        </a:rPr>
                        <a:t>shop</a:t>
                      </a:r>
                      <a:endParaRPr lang="en-CA"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CA" sz="1800" b="0" u="none" strike="noStrike">
                          <a:solidFill>
                            <a:srgbClr val="000000"/>
                          </a:solidFill>
                          <a:effectLst/>
                        </a:rPr>
                        <a:t>9</a:t>
                      </a:r>
                      <a:endParaRPr lang="en-CA"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49523453"/>
                  </a:ext>
                </a:extLst>
              </a:tr>
              <a:tr h="374645">
                <a:tc>
                  <a:txBody>
                    <a:bodyPr/>
                    <a:lstStyle/>
                    <a:p>
                      <a:pPr algn="l" fontAlgn="b"/>
                      <a:r>
                        <a:rPr lang="en-CA" sz="1800" b="0" i="0" u="none" strike="noStrike">
                          <a:solidFill>
                            <a:srgbClr val="000000"/>
                          </a:solidFill>
                          <a:effectLst/>
                          <a:latin typeface="Calibri" panose="020F0502020204030204" pitchFamily="34" charset="0"/>
                        </a:rPr>
                        <a:t>gme</a:t>
                      </a:r>
                    </a:p>
                  </a:txBody>
                  <a:tcPr marL="7620" marR="7620" marT="7620" marB="0" anchor="b"/>
                </a:tc>
                <a:tc>
                  <a:txBody>
                    <a:bodyPr/>
                    <a:lstStyle/>
                    <a:p>
                      <a:pPr algn="l" fontAlgn="b"/>
                      <a:r>
                        <a:rPr lang="en-CA" sz="1800" b="0" u="none" strike="noStrike">
                          <a:solidFill>
                            <a:srgbClr val="000000"/>
                          </a:solidFill>
                          <a:effectLst/>
                        </a:rPr>
                        <a:t>3</a:t>
                      </a:r>
                      <a:endParaRPr lang="en-CA"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78131445"/>
                  </a:ext>
                </a:extLst>
              </a:tr>
              <a:tr h="374645">
                <a:tc>
                  <a:txBody>
                    <a:bodyPr/>
                    <a:lstStyle/>
                    <a:p>
                      <a:pPr algn="l" fontAlgn="b"/>
                      <a:r>
                        <a:rPr lang="en-CA" sz="1800" b="0" i="0" u="none" strike="noStrike">
                          <a:solidFill>
                            <a:srgbClr val="000000"/>
                          </a:solidFill>
                          <a:effectLst/>
                          <a:latin typeface="Calibri" panose="020F0502020204030204" pitchFamily="34" charset="0"/>
                        </a:rPr>
                        <a:t>gt</a:t>
                      </a:r>
                    </a:p>
                  </a:txBody>
                  <a:tcPr marL="7620" marR="7620" marT="7620" marB="0" anchor="b"/>
                </a:tc>
                <a:tc>
                  <a:txBody>
                    <a:bodyPr/>
                    <a:lstStyle/>
                    <a:p>
                      <a:pPr algn="l" fontAlgn="b"/>
                      <a:r>
                        <a:rPr lang="en-CA" sz="1800" b="0" u="none" strike="noStrike">
                          <a:solidFill>
                            <a:srgbClr val="000000"/>
                          </a:solidFill>
                          <a:effectLst/>
                        </a:rPr>
                        <a:t>3</a:t>
                      </a:r>
                      <a:endParaRPr lang="en-CA"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77579611"/>
                  </a:ext>
                </a:extLst>
              </a:tr>
              <a:tr h="374645">
                <a:tc>
                  <a:txBody>
                    <a:bodyPr/>
                    <a:lstStyle/>
                    <a:p>
                      <a:pPr algn="l" fontAlgn="b"/>
                      <a:r>
                        <a:rPr lang="en-CA" sz="1800" b="0" i="0" u="none" strike="noStrike">
                          <a:solidFill>
                            <a:srgbClr val="000000"/>
                          </a:solidFill>
                          <a:effectLst/>
                          <a:latin typeface="Calibri" panose="020F0502020204030204" pitchFamily="34" charset="0"/>
                        </a:rPr>
                        <a:t>ps</a:t>
                      </a:r>
                    </a:p>
                  </a:txBody>
                  <a:tcPr marL="7620" marR="7620" marT="7620" marB="0" anchor="b"/>
                </a:tc>
                <a:tc>
                  <a:txBody>
                    <a:bodyPr/>
                    <a:lstStyle/>
                    <a:p>
                      <a:pPr algn="l" fontAlgn="b"/>
                      <a:r>
                        <a:rPr lang="en-CA" sz="1800" b="0" u="none" strike="noStrike">
                          <a:solidFill>
                            <a:srgbClr val="000000"/>
                          </a:solidFill>
                          <a:effectLst/>
                        </a:rPr>
                        <a:t>1</a:t>
                      </a:r>
                      <a:endParaRPr lang="en-CA"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3775770"/>
                  </a:ext>
                </a:extLst>
              </a:tr>
            </a:tbl>
          </a:graphicData>
        </a:graphic>
      </p:graphicFrame>
      <p:graphicFrame>
        <p:nvGraphicFramePr>
          <p:cNvPr id="13" name="Table 12">
            <a:extLst>
              <a:ext uri="{FF2B5EF4-FFF2-40B4-BE49-F238E27FC236}">
                <a16:creationId xmlns:a16="http://schemas.microsoft.com/office/drawing/2014/main" id="{5DBF89E0-DF32-4301-AE45-35767F825621}"/>
              </a:ext>
            </a:extLst>
          </p:cNvPr>
          <p:cNvGraphicFramePr>
            <a:graphicFrameLocks noGrp="1"/>
          </p:cNvGraphicFramePr>
          <p:nvPr>
            <p:extLst>
              <p:ext uri="{D42A27DB-BD31-4B8C-83A1-F6EECF244321}">
                <p14:modId xmlns:p14="http://schemas.microsoft.com/office/powerpoint/2010/main" val="847882358"/>
              </p:ext>
            </p:extLst>
          </p:nvPr>
        </p:nvGraphicFramePr>
        <p:xfrm>
          <a:off x="7918882" y="4188667"/>
          <a:ext cx="2525667" cy="1389370"/>
        </p:xfrm>
        <a:graphic>
          <a:graphicData uri="http://schemas.openxmlformats.org/drawingml/2006/table">
            <a:tbl>
              <a:tblPr firstRow="1" bandRow="1">
                <a:tableStyleId>{93296810-A885-4BE3-A3E7-6D5BEEA58F35}</a:tableStyleId>
              </a:tblPr>
              <a:tblGrid>
                <a:gridCol w="1305226">
                  <a:extLst>
                    <a:ext uri="{9D8B030D-6E8A-4147-A177-3AD203B41FA5}">
                      <a16:colId xmlns:a16="http://schemas.microsoft.com/office/drawing/2014/main" val="2372966533"/>
                    </a:ext>
                  </a:extLst>
                </a:gridCol>
                <a:gridCol w="1220441">
                  <a:extLst>
                    <a:ext uri="{9D8B030D-6E8A-4147-A177-3AD203B41FA5}">
                      <a16:colId xmlns:a16="http://schemas.microsoft.com/office/drawing/2014/main" val="835637759"/>
                    </a:ext>
                  </a:extLst>
                </a:gridCol>
              </a:tblGrid>
              <a:tr h="589444">
                <a:tc>
                  <a:txBody>
                    <a:bodyPr/>
                    <a:lstStyle/>
                    <a:p>
                      <a:r>
                        <a:rPr lang="en-CA"/>
                        <a:t>Groups of </a:t>
                      </a:r>
                    </a:p>
                    <a:p>
                      <a:r>
                        <a:rPr lang="en-CA"/>
                        <a:t>topics word</a:t>
                      </a:r>
                    </a:p>
                  </a:txBody>
                  <a:tcPr/>
                </a:tc>
                <a:tc>
                  <a:txBody>
                    <a:bodyPr/>
                    <a:lstStyle/>
                    <a:p>
                      <a:r>
                        <a:rPr lang="en-CA"/>
                        <a:t>Count of topic word</a:t>
                      </a:r>
                    </a:p>
                  </a:txBody>
                  <a:tcPr/>
                </a:tc>
                <a:extLst>
                  <a:ext uri="{0D108BD9-81ED-4DB2-BD59-A6C34878D82A}">
                    <a16:rowId xmlns:a16="http://schemas.microsoft.com/office/drawing/2014/main" val="4274439606"/>
                  </a:ext>
                </a:extLst>
              </a:tr>
              <a:tr h="374645">
                <a:tc>
                  <a:txBody>
                    <a:bodyPr/>
                    <a:lstStyle/>
                    <a:p>
                      <a:pPr algn="l" fontAlgn="b"/>
                      <a:r>
                        <a:rPr lang="en-CA" sz="1800" b="0" u="none" strike="noStrike" err="1">
                          <a:solidFill>
                            <a:srgbClr val="000000"/>
                          </a:solidFill>
                          <a:effectLst/>
                        </a:rPr>
                        <a:t>gamestop</a:t>
                      </a:r>
                      <a:endParaRPr lang="en-CA"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CA" sz="1800" b="0" i="0" u="none" strike="noStrike">
                          <a:solidFill>
                            <a:srgbClr val="000000"/>
                          </a:solidFill>
                          <a:effectLst/>
                          <a:latin typeface="Calibri" panose="020F0502020204030204" pitchFamily="34" charset="0"/>
                        </a:rPr>
                        <a:t>20</a:t>
                      </a:r>
                    </a:p>
                  </a:txBody>
                  <a:tcPr marL="7620" marR="7620" marT="7620" marB="0" anchor="b"/>
                </a:tc>
                <a:extLst>
                  <a:ext uri="{0D108BD9-81ED-4DB2-BD59-A6C34878D82A}">
                    <a16:rowId xmlns:a16="http://schemas.microsoft.com/office/drawing/2014/main" val="2998973933"/>
                  </a:ext>
                </a:extLst>
              </a:tr>
              <a:tr h="374645">
                <a:tc>
                  <a:txBody>
                    <a:bodyPr/>
                    <a:lstStyle/>
                    <a:p>
                      <a:pPr algn="l" fontAlgn="b"/>
                      <a:r>
                        <a:rPr lang="en-CA" sz="1800" b="0" u="none" strike="noStrike">
                          <a:solidFill>
                            <a:srgbClr val="000000"/>
                          </a:solidFill>
                          <a:effectLst/>
                        </a:rPr>
                        <a:t>gme</a:t>
                      </a:r>
                      <a:endParaRPr lang="en-CA"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CA" sz="1800" b="0" u="none" strike="noStrike">
                          <a:solidFill>
                            <a:srgbClr val="000000"/>
                          </a:solidFill>
                          <a:effectLst/>
                        </a:rPr>
                        <a:t>11</a:t>
                      </a:r>
                      <a:endParaRPr lang="en-CA"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88713544"/>
                  </a:ext>
                </a:extLst>
              </a:tr>
            </a:tbl>
          </a:graphicData>
        </a:graphic>
      </p:graphicFrame>
    </p:spTree>
    <p:extLst>
      <p:ext uri="{BB962C8B-B14F-4D97-AF65-F5344CB8AC3E}">
        <p14:creationId xmlns:p14="http://schemas.microsoft.com/office/powerpoint/2010/main" val="266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4" descr="Stock Market Anomalies Every Investor Should Know - Risk Magazine">
            <a:extLst>
              <a:ext uri="{FF2B5EF4-FFF2-40B4-BE49-F238E27FC236}">
                <a16:creationId xmlns:a16="http://schemas.microsoft.com/office/drawing/2014/main" id="{08F912E1-DB89-418B-85B4-5BAF58EFCDE0}"/>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2525926-FFA6-477D-B61A-0436C9C266C7}"/>
              </a:ext>
            </a:extLst>
          </p:cNvPr>
          <p:cNvSpPr>
            <a:spLocks noGrp="1"/>
          </p:cNvSpPr>
          <p:nvPr>
            <p:ph type="title"/>
          </p:nvPr>
        </p:nvSpPr>
        <p:spPr>
          <a:xfrm>
            <a:off x="261746" y="469681"/>
            <a:ext cx="5279408" cy="1128068"/>
          </a:xfrm>
        </p:spPr>
        <p:txBody>
          <a:bodyPr anchor="ctr">
            <a:normAutofit/>
          </a:bodyPr>
          <a:lstStyle/>
          <a:p>
            <a:r>
              <a:rPr lang="en-CA" sz="3700" b="1"/>
              <a:t>Methodologies &amp; Results – Clustering</a:t>
            </a:r>
          </a:p>
        </p:txBody>
      </p:sp>
      <p:sp>
        <p:nvSpPr>
          <p:cNvPr id="3" name="Content Placeholder 2">
            <a:extLst>
              <a:ext uri="{FF2B5EF4-FFF2-40B4-BE49-F238E27FC236}">
                <a16:creationId xmlns:a16="http://schemas.microsoft.com/office/drawing/2014/main" id="{3F49EE34-4591-4210-B358-C9C61F1E8C73}"/>
              </a:ext>
            </a:extLst>
          </p:cNvPr>
          <p:cNvSpPr>
            <a:spLocks noGrp="1"/>
          </p:cNvSpPr>
          <p:nvPr>
            <p:ph idx="1"/>
          </p:nvPr>
        </p:nvSpPr>
        <p:spPr>
          <a:xfrm>
            <a:off x="263088" y="1597749"/>
            <a:ext cx="5278066" cy="3979585"/>
          </a:xfrm>
        </p:spPr>
        <p:txBody>
          <a:bodyPr anchor="ctr">
            <a:normAutofit/>
          </a:bodyPr>
          <a:lstStyle/>
          <a:p>
            <a:pPr>
              <a:lnSpc>
                <a:spcPct val="150000"/>
              </a:lnSpc>
            </a:pPr>
            <a:r>
              <a:rPr lang="en-CA" sz="2400"/>
              <a:t>K-means clustering to create clusters based on similarity of tweets.</a:t>
            </a:r>
          </a:p>
          <a:p>
            <a:pPr>
              <a:lnSpc>
                <a:spcPct val="150000"/>
              </a:lnSpc>
            </a:pPr>
            <a:r>
              <a:rPr lang="en-CA" sz="2400"/>
              <a:t>Elbow method to determine optimal number of clusters.</a:t>
            </a:r>
          </a:p>
          <a:p>
            <a:pPr>
              <a:lnSpc>
                <a:spcPct val="150000"/>
              </a:lnSpc>
            </a:pPr>
            <a:r>
              <a:rPr lang="en-CA" sz="2400"/>
              <a:t>Optimal number of clusters is </a:t>
            </a:r>
            <a:r>
              <a:rPr lang="en-CA" sz="2400" b="1" u="sng"/>
              <a:t>two</a:t>
            </a:r>
            <a:r>
              <a:rPr lang="en-CA" sz="2400"/>
              <a:t>.</a:t>
            </a:r>
          </a:p>
        </p:txBody>
      </p:sp>
      <p:pic>
        <p:nvPicPr>
          <p:cNvPr id="7" name="Picture 6" descr="Chart, scatter chart&#10;&#10;Description automatically generated">
            <a:extLst>
              <a:ext uri="{FF2B5EF4-FFF2-40B4-BE49-F238E27FC236}">
                <a16:creationId xmlns:a16="http://schemas.microsoft.com/office/drawing/2014/main" id="{784ADC9D-9E83-4D0E-9AAC-EF5762CBFC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3446348"/>
            <a:ext cx="5912054" cy="3355090"/>
          </a:xfrm>
          <a:prstGeom prst="rect">
            <a:avLst/>
          </a:prstGeom>
          <a:ln w="12700">
            <a:solidFill>
              <a:schemeClr val="tx1"/>
            </a:solidFill>
          </a:ln>
        </p:spPr>
      </p:pic>
      <p:pic>
        <p:nvPicPr>
          <p:cNvPr id="5" name="Picture 4" descr="Chart, line chart&#10;&#10;Description automatically generated">
            <a:extLst>
              <a:ext uri="{FF2B5EF4-FFF2-40B4-BE49-F238E27FC236}">
                <a16:creationId xmlns:a16="http://schemas.microsoft.com/office/drawing/2014/main" id="{045AD77B-CBD6-46C9-AC39-4D8EC2D34B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999" y="34142"/>
            <a:ext cx="5912054" cy="3287666"/>
          </a:xfrm>
          <a:prstGeom prst="rect">
            <a:avLst/>
          </a:prstGeom>
          <a:ln w="12700">
            <a:solidFill>
              <a:schemeClr val="tx1"/>
            </a:solidFill>
          </a:ln>
        </p:spPr>
      </p:pic>
      <p:cxnSp>
        <p:nvCxnSpPr>
          <p:cNvPr id="11" name="Straight Connector 10">
            <a:extLst>
              <a:ext uri="{FF2B5EF4-FFF2-40B4-BE49-F238E27FC236}">
                <a16:creationId xmlns:a16="http://schemas.microsoft.com/office/drawing/2014/main" id="{8C218BEB-E20E-4101-B015-86184009AAC2}"/>
              </a:ext>
            </a:extLst>
          </p:cNvPr>
          <p:cNvCxnSpPr>
            <a:cxnSpLocks/>
          </p:cNvCxnSpPr>
          <p:nvPr/>
        </p:nvCxnSpPr>
        <p:spPr>
          <a:xfrm>
            <a:off x="7762875" y="414740"/>
            <a:ext cx="0" cy="2397883"/>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88A0CEA-385B-4532-AFF2-AE22FCF9E643}"/>
              </a:ext>
            </a:extLst>
          </p:cNvPr>
          <p:cNvCxnSpPr>
            <a:cxnSpLocks/>
          </p:cNvCxnSpPr>
          <p:nvPr/>
        </p:nvCxnSpPr>
        <p:spPr>
          <a:xfrm>
            <a:off x="8753475" y="414740"/>
            <a:ext cx="0" cy="2397883"/>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902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8" name="Picture 14" descr="Stock Market Anomalies Every Investor Should Know - Risk Magazine">
            <a:extLst>
              <a:ext uri="{FF2B5EF4-FFF2-40B4-BE49-F238E27FC236}">
                <a16:creationId xmlns:a16="http://schemas.microsoft.com/office/drawing/2014/main" id="{24D068FA-1F5C-4BC0-82AF-A16A4446FF58}"/>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7F20C324-CF7F-4FDA-88B2-717B38AFDA81}"/>
              </a:ext>
            </a:extLst>
          </p:cNvPr>
          <p:cNvSpPr txBox="1">
            <a:spLocks/>
          </p:cNvSpPr>
          <p:nvPr/>
        </p:nvSpPr>
        <p:spPr>
          <a:xfrm>
            <a:off x="838200" y="1016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a:t>Methodologies &amp; Results – Stock Prediction</a:t>
            </a:r>
          </a:p>
        </p:txBody>
      </p:sp>
      <p:pic>
        <p:nvPicPr>
          <p:cNvPr id="6" name="Picture 5" descr="Chart&#10;&#10;Description automatically generated">
            <a:extLst>
              <a:ext uri="{FF2B5EF4-FFF2-40B4-BE49-F238E27FC236}">
                <a16:creationId xmlns:a16="http://schemas.microsoft.com/office/drawing/2014/main" id="{6781863A-EDEB-459D-937B-CC2D49B2A5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20" y="959696"/>
            <a:ext cx="6961187" cy="3717826"/>
          </a:xfrm>
          <a:prstGeom prst="rect">
            <a:avLst/>
          </a:prstGeom>
        </p:spPr>
      </p:pic>
      <p:sp>
        <p:nvSpPr>
          <p:cNvPr id="7" name="TextBox 6">
            <a:extLst>
              <a:ext uri="{FF2B5EF4-FFF2-40B4-BE49-F238E27FC236}">
                <a16:creationId xmlns:a16="http://schemas.microsoft.com/office/drawing/2014/main" id="{8431DE05-236B-43A6-BC41-AE597656F2E2}"/>
              </a:ext>
            </a:extLst>
          </p:cNvPr>
          <p:cNvSpPr txBox="1"/>
          <p:nvPr/>
        </p:nvSpPr>
        <p:spPr>
          <a:xfrm>
            <a:off x="120650" y="4752098"/>
            <a:ext cx="6977857" cy="203132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a:solidFill>
                  <a:srgbClr val="000000"/>
                </a:solidFill>
              </a:rPr>
              <a:t>Initial Columns used: </a:t>
            </a:r>
            <a:r>
              <a:rPr lang="en-US" i="0">
                <a:solidFill>
                  <a:srgbClr val="000000"/>
                </a:solidFill>
                <a:effectLst/>
              </a:rPr>
              <a:t>Volume, </a:t>
            </a:r>
            <a:r>
              <a:rPr lang="en-US">
                <a:solidFill>
                  <a:srgbClr val="000000"/>
                </a:solidFill>
              </a:rPr>
              <a:t>Adj Close, </a:t>
            </a:r>
            <a:r>
              <a:rPr lang="en-US" b="0" i="0">
                <a:solidFill>
                  <a:srgbClr val="000000"/>
                </a:solidFill>
                <a:effectLst/>
              </a:rPr>
              <a:t>High minus Low price, Close minus Open price, Three day moving average, Ten day moving average, 30 day moving average, Standard deviation, RSI, Williams %R</a:t>
            </a:r>
          </a:p>
          <a:p>
            <a:r>
              <a:rPr lang="en-US" b="1">
                <a:solidFill>
                  <a:srgbClr val="000000"/>
                </a:solidFill>
              </a:rPr>
              <a:t>Added Columns</a:t>
            </a:r>
            <a:r>
              <a:rPr lang="en-US">
                <a:solidFill>
                  <a:srgbClr val="000000"/>
                </a:solidFill>
              </a:rPr>
              <a:t>: degree, betweenness centrality, followers, sentiment </a:t>
            </a:r>
            <a:r>
              <a:rPr lang="en-US" b="1">
                <a:solidFill>
                  <a:srgbClr val="000000"/>
                </a:solidFill>
              </a:rPr>
              <a:t>Target: </a:t>
            </a:r>
            <a:r>
              <a:rPr lang="en-US" b="0" i="0">
                <a:solidFill>
                  <a:srgbClr val="000000"/>
                </a:solidFill>
                <a:effectLst/>
              </a:rPr>
              <a:t>Price rise</a:t>
            </a:r>
          </a:p>
          <a:p>
            <a:r>
              <a:rPr lang="en-US" b="1">
                <a:solidFill>
                  <a:srgbClr val="000000"/>
                </a:solidFill>
              </a:rPr>
              <a:t>Strategy</a:t>
            </a:r>
            <a:r>
              <a:rPr lang="en-US">
                <a:solidFill>
                  <a:srgbClr val="000000"/>
                </a:solidFill>
              </a:rPr>
              <a:t>: Buy if y=1, sell if y=0, plot the cumulative return</a:t>
            </a:r>
            <a:endParaRPr lang="en-US" b="0" i="0">
              <a:solidFill>
                <a:srgbClr val="000000"/>
              </a:solidFill>
              <a:effectLst/>
            </a:endParaRPr>
          </a:p>
          <a:p>
            <a:r>
              <a:rPr lang="en-US" b="1">
                <a:solidFill>
                  <a:srgbClr val="000000"/>
                </a:solidFill>
              </a:rPr>
              <a:t>Limitation</a:t>
            </a:r>
            <a:r>
              <a:rPr lang="en-US">
                <a:solidFill>
                  <a:srgbClr val="000000"/>
                </a:solidFill>
              </a:rPr>
              <a:t>: Only have 2 months data scrapped from Twitter, Overfitting </a:t>
            </a:r>
            <a:endParaRPr lang="en-CA"/>
          </a:p>
        </p:txBody>
      </p:sp>
      <p:sp>
        <p:nvSpPr>
          <p:cNvPr id="8" name="TextBox 7">
            <a:extLst>
              <a:ext uri="{FF2B5EF4-FFF2-40B4-BE49-F238E27FC236}">
                <a16:creationId xmlns:a16="http://schemas.microsoft.com/office/drawing/2014/main" id="{D741F72C-7102-4493-94E6-921C3EF222B4}"/>
              </a:ext>
            </a:extLst>
          </p:cNvPr>
          <p:cNvSpPr txBox="1"/>
          <p:nvPr/>
        </p:nvSpPr>
        <p:spPr>
          <a:xfrm>
            <a:off x="7389813" y="952369"/>
            <a:ext cx="2414587" cy="646331"/>
          </a:xfrm>
          <a:prstGeom prst="rect">
            <a:avLst/>
          </a:prstGeom>
          <a:solidFill>
            <a:schemeClr val="accent5"/>
          </a:solidFill>
        </p:spPr>
        <p:txBody>
          <a:bodyPr wrap="square" rtlCol="0">
            <a:spAutoFit/>
          </a:bodyPr>
          <a:lstStyle/>
          <a:p>
            <a:r>
              <a:rPr lang="en-CA"/>
              <a:t>Using Stock Data Only (2 months)</a:t>
            </a:r>
          </a:p>
        </p:txBody>
      </p:sp>
      <p:sp>
        <p:nvSpPr>
          <p:cNvPr id="12" name="TextBox 11">
            <a:extLst>
              <a:ext uri="{FF2B5EF4-FFF2-40B4-BE49-F238E27FC236}">
                <a16:creationId xmlns:a16="http://schemas.microsoft.com/office/drawing/2014/main" id="{6D5CE761-6EE4-4F66-A8C6-8275A15A2527}"/>
              </a:ext>
            </a:extLst>
          </p:cNvPr>
          <p:cNvSpPr txBox="1"/>
          <p:nvPr/>
        </p:nvSpPr>
        <p:spPr>
          <a:xfrm>
            <a:off x="7389813" y="3866703"/>
            <a:ext cx="2806700" cy="646331"/>
          </a:xfrm>
          <a:prstGeom prst="rect">
            <a:avLst/>
          </a:prstGeom>
          <a:solidFill>
            <a:schemeClr val="accent5"/>
          </a:solidFill>
        </p:spPr>
        <p:txBody>
          <a:bodyPr wrap="square" rtlCol="0">
            <a:spAutoFit/>
          </a:bodyPr>
          <a:lstStyle/>
          <a:p>
            <a:r>
              <a:rPr lang="en-CA"/>
              <a:t>Using Stock, Sentiment, and Network Data (2 months)</a:t>
            </a:r>
          </a:p>
        </p:txBody>
      </p:sp>
      <p:sp>
        <p:nvSpPr>
          <p:cNvPr id="13" name="TextBox 12">
            <a:extLst>
              <a:ext uri="{FF2B5EF4-FFF2-40B4-BE49-F238E27FC236}">
                <a16:creationId xmlns:a16="http://schemas.microsoft.com/office/drawing/2014/main" id="{F2E6D4C7-8250-4488-85B8-253177C5B576}"/>
              </a:ext>
            </a:extLst>
          </p:cNvPr>
          <p:cNvSpPr txBox="1"/>
          <p:nvPr/>
        </p:nvSpPr>
        <p:spPr>
          <a:xfrm>
            <a:off x="127001" y="961919"/>
            <a:ext cx="3124200" cy="369332"/>
          </a:xfrm>
          <a:prstGeom prst="rect">
            <a:avLst/>
          </a:prstGeom>
          <a:solidFill>
            <a:schemeClr val="accent5"/>
          </a:solidFill>
        </p:spPr>
        <p:txBody>
          <a:bodyPr wrap="square" rtlCol="0">
            <a:spAutoFit/>
          </a:bodyPr>
          <a:lstStyle/>
          <a:p>
            <a:r>
              <a:rPr lang="en-CA"/>
              <a:t>Using Stock Data Only (5 years)</a:t>
            </a:r>
          </a:p>
        </p:txBody>
      </p:sp>
      <p:pic>
        <p:nvPicPr>
          <p:cNvPr id="6154" name="Picture 10">
            <a:extLst>
              <a:ext uri="{FF2B5EF4-FFF2-40B4-BE49-F238E27FC236}">
                <a16:creationId xmlns:a16="http://schemas.microsoft.com/office/drawing/2014/main" id="{E3C4B0C7-4703-41B0-944E-B42B2D9CC1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9813" y="1670890"/>
            <a:ext cx="4268788" cy="2145013"/>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AE85D98F-A8A9-420B-8F15-C1F6799196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0285" y="4563834"/>
            <a:ext cx="4268788" cy="214501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227E6FBB-7D69-42D2-9186-97F872A5DD15}"/>
              </a:ext>
            </a:extLst>
          </p:cNvPr>
          <p:cNvCxnSpPr>
            <a:cxnSpLocks/>
          </p:cNvCxnSpPr>
          <p:nvPr/>
        </p:nvCxnSpPr>
        <p:spPr>
          <a:xfrm>
            <a:off x="6096000" y="2159000"/>
            <a:ext cx="0" cy="1371600"/>
          </a:xfrm>
          <a:prstGeom prst="straightConnector1">
            <a:avLst/>
          </a:prstGeom>
          <a:ln>
            <a:solidFill>
              <a:srgbClr val="C00000"/>
            </a:solidFill>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6AB7D801-BE88-473E-BF71-053B15BBFF86}"/>
              </a:ext>
            </a:extLst>
          </p:cNvPr>
          <p:cNvCxnSpPr>
            <a:cxnSpLocks/>
          </p:cNvCxnSpPr>
          <p:nvPr/>
        </p:nvCxnSpPr>
        <p:spPr>
          <a:xfrm>
            <a:off x="11023600" y="1905000"/>
            <a:ext cx="0" cy="1371600"/>
          </a:xfrm>
          <a:prstGeom prst="straightConnector1">
            <a:avLst/>
          </a:prstGeom>
          <a:ln>
            <a:solidFill>
              <a:srgbClr val="C00000"/>
            </a:solidFill>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E419B6BD-0742-4390-AC96-A172C0F3B436}"/>
              </a:ext>
            </a:extLst>
          </p:cNvPr>
          <p:cNvCxnSpPr>
            <a:cxnSpLocks/>
          </p:cNvCxnSpPr>
          <p:nvPr/>
        </p:nvCxnSpPr>
        <p:spPr>
          <a:xfrm>
            <a:off x="11518900" y="4677522"/>
            <a:ext cx="0" cy="262778"/>
          </a:xfrm>
          <a:prstGeom prst="straightConnector1">
            <a:avLst/>
          </a:prstGeom>
          <a:ln>
            <a:solidFill>
              <a:srgbClr val="00B050"/>
            </a:solidFill>
            <a:headEnd type="triangle"/>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579814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C2D1962490A4C42B91AA5248E5F1516" ma:contentTypeVersion="8" ma:contentTypeDescription="Create a new document." ma:contentTypeScope="" ma:versionID="870bf1edd9b2d0cbd95e7f38e99a6747">
  <xsd:schema xmlns:xsd="http://www.w3.org/2001/XMLSchema" xmlns:xs="http://www.w3.org/2001/XMLSchema" xmlns:p="http://schemas.microsoft.com/office/2006/metadata/properties" xmlns:ns2="42d53edc-ff4e-4307-a9d9-8a99c8264ec7" targetNamespace="http://schemas.microsoft.com/office/2006/metadata/properties" ma:root="true" ma:fieldsID="56577c771a36e7dd040fc091912f4246" ns2:_="">
    <xsd:import namespace="42d53edc-ff4e-4307-a9d9-8a99c8264ec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d53edc-ff4e-4307-a9d9-8a99c8264e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F567A09-72C3-4E4C-9860-711E5C5CE6A4}">
  <ds:schemaRefs>
    <ds:schemaRef ds:uri="42d53edc-ff4e-4307-a9d9-8a99c8264ec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0E228FF-DBAE-4E21-9A2B-3C7172B995F5}">
  <ds:schemaRefs>
    <ds:schemaRef ds:uri="http://schemas.microsoft.com/sharepoint/v3/contenttype/forms"/>
  </ds:schemaRefs>
</ds:datastoreItem>
</file>

<file path=customXml/itemProps3.xml><?xml version="1.0" encoding="utf-8"?>
<ds:datastoreItem xmlns:ds="http://schemas.openxmlformats.org/officeDocument/2006/customXml" ds:itemID="{2B78E34B-1FD4-4702-ABAD-2046D667599A}">
  <ds:schemaRefs>
    <ds:schemaRef ds:uri="42d53edc-ff4e-4307-a9d9-8a99c8264ec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13</Slides>
  <Notes>8</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Social Network Effect and Stock Market Reaction</vt:lpstr>
      <vt:lpstr>Social Media influence on stock market</vt:lpstr>
      <vt:lpstr>Data Source and Data Preprocessing</vt:lpstr>
      <vt:lpstr>PowerPoint Presentation</vt:lpstr>
      <vt:lpstr>Tweet count VS Stock Price </vt:lpstr>
      <vt:lpstr>Methodologies &amp; Results – Sentiment Analysis</vt:lpstr>
      <vt:lpstr>Methodologies &amp; Results – Topic Modelling</vt:lpstr>
      <vt:lpstr>Methodologies &amp; Results – Clustering</vt:lpstr>
      <vt:lpstr>PowerPoint Presentation</vt:lpstr>
      <vt:lpstr>Insights/recommendations</vt:lpstr>
      <vt:lpstr>Appendix</vt:lpstr>
      <vt:lpstr>More on GameStop Story</vt:lpstr>
      <vt:lpstr>Methodologies Used – Stock Prediction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Dorothy Zou</dc:creator>
  <cp:revision>1</cp:revision>
  <dcterms:created xsi:type="dcterms:W3CDTF">2021-04-03T21:32:24Z</dcterms:created>
  <dcterms:modified xsi:type="dcterms:W3CDTF">2021-04-11T18:53:36Z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0x010100FC2D1962490A4C42B91AA5248E5F1516</vt:lpwstr>
  </property>
</Properties>
</file>